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</p:sldIdLst>
  <p:sldSz cy="5143500" cx="9144000"/>
  <p:notesSz cx="6858000" cy="9144000"/>
  <p:embeddedFontLst>
    <p:embeddedFont>
      <p:font typeface="PT Sans"/>
      <p:regular r:id="rId48"/>
      <p:bold r:id="rId49"/>
      <p:italic r:id="rId50"/>
      <p:boldItalic r:id="rId51"/>
    </p:embeddedFont>
    <p:embeddedFont>
      <p:font typeface="Exo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PTSans-regular.fntdata"/><Relationship Id="rId47" Type="http://schemas.openxmlformats.org/officeDocument/2006/relationships/slide" Target="slides/slide43.xml"/><Relationship Id="rId49" Type="http://schemas.openxmlformats.org/officeDocument/2006/relationships/font" Target="fonts/PTSa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PTSans-boldItalic.fntdata"/><Relationship Id="rId50" Type="http://schemas.openxmlformats.org/officeDocument/2006/relationships/font" Target="fonts/PTSans-italic.fntdata"/><Relationship Id="rId53" Type="http://schemas.openxmlformats.org/officeDocument/2006/relationships/font" Target="fonts/Exo-bold.fntdata"/><Relationship Id="rId52" Type="http://schemas.openxmlformats.org/officeDocument/2006/relationships/font" Target="fonts/Exo-regular.fntdata"/><Relationship Id="rId11" Type="http://schemas.openxmlformats.org/officeDocument/2006/relationships/slide" Target="slides/slide7.xml"/><Relationship Id="rId55" Type="http://schemas.openxmlformats.org/officeDocument/2006/relationships/font" Target="fonts/Exo-boldItalic.fntdata"/><Relationship Id="rId10" Type="http://schemas.openxmlformats.org/officeDocument/2006/relationships/slide" Target="slides/slide6.xml"/><Relationship Id="rId54" Type="http://schemas.openxmlformats.org/officeDocument/2006/relationships/font" Target="fonts/Exo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9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Google Shape;265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1" name="Google Shape;265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4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Google Shape;2965;gedfa3e31c0_2_209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6" name="Google Shape;2966;gedfa3e31c0_2_20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g119dd106bee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4" name="Google Shape;3034;g119dd106bee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g119dd106bee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4" name="Google Shape;3084;g119dd106bee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g119dd106bee_0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0" name="Google Shape;3090;g119dd106bee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g119e9772e8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5" name="Google Shape;3095;g119e9772e8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gedfa3e31c0_2_19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4" name="Google Shape;3104;gedfa3e31c0_2_19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2" name="Shape 3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" name="Google Shape;3153;g119dd106bee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4" name="Google Shape;3154;g119dd106bee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5" name="Shape 3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6" name="Google Shape;3166;g119dd106bee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7" name="Google Shape;3167;g119dd106bee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3" name="Shape 3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" name="Google Shape;3174;g119dd106bee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5" name="Google Shape;3175;g119dd106bee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g119dd106bee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2" name="Google Shape;3182;g119dd106bee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gf11272de0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6" name="Google Shape;2716;gf11272de0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g119dd106bee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9" name="Google Shape;3189;g119dd106bee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g119dd106bee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6" name="Google Shape;3196;g119dd106bee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1" name="Shape 3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2" name="Google Shape;3202;g119dd106bee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3" name="Google Shape;3203;g119dd106bee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g119dd106bee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3" name="Google Shape;3253;g119dd106bee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8" name="Shape 3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g119dd106bee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0" name="Google Shape;3260;g119dd106bee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5" name="Shape 3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" name="Google Shape;3266;g119dd106bee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7" name="Google Shape;3267;g119dd106bee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g119dd106bee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4" name="Google Shape;3274;g119dd106bee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g119dd106bee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1" name="Google Shape;3281;g119dd106bee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9" name="Shape 3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0" name="Google Shape;3330;g119dd106bee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1" name="Google Shape;3331;g119dd106bee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5" name="Shape 3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6" name="Google Shape;3336;g119dd106bee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7" name="Google Shape;3337;g119dd106bee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3" name="Shape 2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" name="Google Shape;2744;gedfa3e31c0_2_20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5" name="Google Shape;2745;gedfa3e31c0_2_20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0" name="Shape 3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1" name="Google Shape;3341;g119dd106bee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2" name="Google Shape;3342;g119dd106bee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g119dd106bee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8" name="Google Shape;3348;g119dd106bee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2" name="Shape 3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3" name="Google Shape;3353;g119dd106bee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4" name="Google Shape;3354;g119dd106bee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8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9" name="Google Shape;3359;g119dd106bee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0" name="Google Shape;3360;g119dd106bee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4" name="Shape 3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5" name="Google Shape;3365;g119dd106bee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6" name="Google Shape;3366;g119dd106bee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0" name="Shape 3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1" name="Google Shape;3371;g119dd106bee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2" name="Google Shape;3372;g119dd106bee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6" name="Shape 3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7" name="Google Shape;3377;g119dd106bee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8" name="Google Shape;3378;g119dd106bee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2" name="Shape 3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3" name="Google Shape;3383;g119dd106bee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4" name="Google Shape;3384;g119dd106bee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2" name="Shape 3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3" name="Google Shape;3433;g11a4c4646bd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4" name="Google Shape;3434;g11a4c4646bd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g11a4c4646bd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0" name="Google Shape;3440;g11a4c4646bd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5" name="Shape 2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6" name="Google Shape;2796;gedfa3e31c0_2_19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7" name="Google Shape;2797;gedfa3e31c0_2_19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4" name="Shape 3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5" name="Google Shape;3445;g11a4c4646bd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6" name="Google Shape;3446;g11a4c4646bd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1" name="Shape 3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2" name="Google Shape;3452;g11a4c4646bd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3" name="Google Shape;3453;g11a4c4646bd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g11a4c4646bd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9" name="Google Shape;3459;g11a4c4646bd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g119dd106bee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5" name="Google Shape;3465;g119dd106bee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5" name="Shape 2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" name="Google Shape;2836;g119dd106be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7" name="Google Shape;2837;g119dd106be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g119dd106be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2" name="Google Shape;2852;g119dd106be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g119dd106bee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8" name="Google Shape;2868;g119dd106be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g119dd106bee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3" name="Google Shape;2883;g119dd106be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gedfa3e31c0_2_21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9" name="Google Shape;2899;gedfa3e31c0_2_21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0" name="Google Shape;10;p2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" name="Google Shape;48;p2"/>
          <p:cNvSpPr txBox="1"/>
          <p:nvPr>
            <p:ph type="ctrTitle"/>
          </p:nvPr>
        </p:nvSpPr>
        <p:spPr>
          <a:xfrm>
            <a:off x="1317600" y="1193625"/>
            <a:ext cx="6508800" cy="1724400"/>
          </a:xfrm>
          <a:prstGeom prst="rect">
            <a:avLst/>
          </a:prstGeom>
          <a:effectLst>
            <a:outerShdw blurRad="142875" rotWithShape="0" algn="bl">
              <a:schemeClr val="accent2">
                <a:alpha val="3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9" name="Google Shape;49;p2"/>
          <p:cNvSpPr txBox="1"/>
          <p:nvPr>
            <p:ph idx="1" type="subTitle"/>
          </p:nvPr>
        </p:nvSpPr>
        <p:spPr>
          <a:xfrm>
            <a:off x="2298150" y="3376773"/>
            <a:ext cx="4547700" cy="3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50" name="Google Shape;50;p2"/>
          <p:cNvGrpSpPr/>
          <p:nvPr/>
        </p:nvGrpSpPr>
        <p:grpSpPr>
          <a:xfrm>
            <a:off x="-11" y="606814"/>
            <a:ext cx="1284435" cy="586800"/>
            <a:chOff x="-11" y="606814"/>
            <a:chExt cx="1284435" cy="586800"/>
          </a:xfrm>
        </p:grpSpPr>
        <p:sp>
          <p:nvSpPr>
            <p:cNvPr id="51" name="Google Shape;51;p2"/>
            <p:cNvSpPr/>
            <p:nvPr/>
          </p:nvSpPr>
          <p:spPr>
            <a:xfrm rot="-5400000">
              <a:off x="348812" y="2580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" name="Google Shape;52;p2"/>
            <p:cNvGrpSpPr/>
            <p:nvPr/>
          </p:nvGrpSpPr>
          <p:grpSpPr>
            <a:xfrm rot="10800000">
              <a:off x="-11" y="779178"/>
              <a:ext cx="883262" cy="242091"/>
              <a:chOff x="2300350" y="2601250"/>
              <a:chExt cx="2275275" cy="623625"/>
            </a:xfrm>
          </p:grpSpPr>
          <p:sp>
            <p:nvSpPr>
              <p:cNvPr id="53" name="Google Shape;53;p2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9" name="Google Shape;59;p2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60" name="Google Shape;60;p2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" name="Google Shape;65;p2"/>
          <p:cNvGrpSpPr/>
          <p:nvPr/>
        </p:nvGrpSpPr>
        <p:grpSpPr>
          <a:xfrm>
            <a:off x="-1414555" y="3058729"/>
            <a:ext cx="2297800" cy="347400"/>
            <a:chOff x="-1414555" y="3058729"/>
            <a:chExt cx="2297800" cy="347400"/>
          </a:xfrm>
        </p:grpSpPr>
        <p:sp>
          <p:nvSpPr>
            <p:cNvPr id="66" name="Google Shape;66;p2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" name="Google Shape;68;p2"/>
          <p:cNvGrpSpPr/>
          <p:nvPr/>
        </p:nvGrpSpPr>
        <p:grpSpPr>
          <a:xfrm flipH="1">
            <a:off x="-799254" y="4139005"/>
            <a:ext cx="1823016" cy="196994"/>
            <a:chOff x="7857346" y="4002005"/>
            <a:chExt cx="1823016" cy="196994"/>
          </a:xfrm>
        </p:grpSpPr>
        <p:sp>
          <p:nvSpPr>
            <p:cNvPr id="69" name="Google Shape;69;p2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" name="Google Shape;72;p2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2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2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2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76" name="Google Shape;76;p2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" name="Google Shape;81;p2"/>
          <p:cNvGrpSpPr/>
          <p:nvPr/>
        </p:nvGrpSpPr>
        <p:grpSpPr>
          <a:xfrm>
            <a:off x="8495989" y="1713528"/>
            <a:ext cx="883262" cy="242091"/>
            <a:chOff x="2300350" y="2601250"/>
            <a:chExt cx="2275275" cy="623625"/>
          </a:xfrm>
        </p:grpSpPr>
        <p:sp>
          <p:nvSpPr>
            <p:cNvPr id="82" name="Google Shape;82;p2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" name="Google Shape;88;p2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89" name="Google Shape;89;p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" name="Google Shape;100;p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1" name="Google Shape;101;p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1" name="Google Shape;111;p2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112" name="Google Shape;112;p2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" name="Google Shape;117;p2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118" name="Google Shape;118;p2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" name="Google Shape;123;p2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124" name="Google Shape;124;p2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2"/>
          <p:cNvSpPr/>
          <p:nvPr/>
        </p:nvSpPr>
        <p:spPr>
          <a:xfrm rot="10800000">
            <a:off x="1023762" y="43894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3" name="Google Shape;783;p11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784" name="Google Shape;784;p11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1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1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1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1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1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1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1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1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1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1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1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1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1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1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1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1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1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1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1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1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1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1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1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1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1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1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1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1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1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1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1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1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1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1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1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1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1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2" name="Google Shape;822;p11"/>
          <p:cNvSpPr txBox="1"/>
          <p:nvPr>
            <p:ph hasCustomPrompt="1" type="title"/>
          </p:nvPr>
        </p:nvSpPr>
        <p:spPr>
          <a:xfrm>
            <a:off x="713100" y="1328587"/>
            <a:ext cx="7717800" cy="16716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3" name="Google Shape;823;p11"/>
          <p:cNvSpPr txBox="1"/>
          <p:nvPr>
            <p:ph idx="1" type="subTitle"/>
          </p:nvPr>
        </p:nvSpPr>
        <p:spPr>
          <a:xfrm>
            <a:off x="2037000" y="3075825"/>
            <a:ext cx="5070000" cy="3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24" name="Google Shape;824;p11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5" name="Google Shape;825;p11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826" name="Google Shape;826;p11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1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1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1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1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1" name="Google Shape;831;p11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832" name="Google Shape;832;p11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1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1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1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1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7" name="Google Shape;837;p11"/>
          <p:cNvSpPr/>
          <p:nvPr/>
        </p:nvSpPr>
        <p:spPr>
          <a:xfrm>
            <a:off x="-1414555" y="33380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11"/>
          <p:cNvSpPr/>
          <p:nvPr/>
        </p:nvSpPr>
        <p:spPr>
          <a:xfrm>
            <a:off x="-1111455" y="30587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9" name="Google Shape;839;p11"/>
          <p:cNvGrpSpPr/>
          <p:nvPr/>
        </p:nvGrpSpPr>
        <p:grpSpPr>
          <a:xfrm flipH="1">
            <a:off x="-799254" y="4139005"/>
            <a:ext cx="1823016" cy="196994"/>
            <a:chOff x="7857346" y="4002005"/>
            <a:chExt cx="1823016" cy="196994"/>
          </a:xfrm>
        </p:grpSpPr>
        <p:sp>
          <p:nvSpPr>
            <p:cNvPr id="840" name="Google Shape;840;p11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1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1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3" name="Google Shape;843;p11"/>
          <p:cNvGrpSpPr/>
          <p:nvPr/>
        </p:nvGrpSpPr>
        <p:grpSpPr>
          <a:xfrm flipH="1" rot="-5400000">
            <a:off x="3660496" y="4881980"/>
            <a:ext cx="1823016" cy="296643"/>
            <a:chOff x="7857346" y="3902355"/>
            <a:chExt cx="1823016" cy="296643"/>
          </a:xfrm>
        </p:grpSpPr>
        <p:sp>
          <p:nvSpPr>
            <p:cNvPr id="844" name="Google Shape;844;p11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1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1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1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1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1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0" name="Google Shape;850;p11"/>
          <p:cNvSpPr/>
          <p:nvPr/>
        </p:nvSpPr>
        <p:spPr>
          <a:xfrm rot="5400000">
            <a:off x="5457595" y="-4919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11"/>
          <p:cNvSpPr/>
          <p:nvPr/>
        </p:nvSpPr>
        <p:spPr>
          <a:xfrm rot="5400000">
            <a:off x="5736895" y="-1888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11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11"/>
          <p:cNvSpPr/>
          <p:nvPr/>
        </p:nvSpPr>
        <p:spPr>
          <a:xfrm rot="5400000">
            <a:off x="8208386" y="420378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11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5" name="Google Shape;855;p11"/>
          <p:cNvGrpSpPr/>
          <p:nvPr/>
        </p:nvGrpSpPr>
        <p:grpSpPr>
          <a:xfrm>
            <a:off x="7965207" y="312162"/>
            <a:ext cx="1520982" cy="302065"/>
            <a:chOff x="5642557" y="-150670"/>
            <a:chExt cx="1520982" cy="302065"/>
          </a:xfrm>
        </p:grpSpPr>
        <p:sp>
          <p:nvSpPr>
            <p:cNvPr id="856" name="Google Shape;856;p11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1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1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1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1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1" name="Google Shape;861;p11"/>
          <p:cNvGrpSpPr/>
          <p:nvPr/>
        </p:nvGrpSpPr>
        <p:grpSpPr>
          <a:xfrm>
            <a:off x="8495989" y="3241228"/>
            <a:ext cx="883262" cy="242091"/>
            <a:chOff x="2300350" y="2601250"/>
            <a:chExt cx="2275275" cy="623625"/>
          </a:xfrm>
        </p:grpSpPr>
        <p:sp>
          <p:nvSpPr>
            <p:cNvPr id="862" name="Google Shape;862;p11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1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1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1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1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1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8" name="Google Shape;868;p11"/>
          <p:cNvGrpSpPr/>
          <p:nvPr/>
        </p:nvGrpSpPr>
        <p:grpSpPr>
          <a:xfrm>
            <a:off x="8267392" y="1860741"/>
            <a:ext cx="1105976" cy="133969"/>
            <a:chOff x="8183182" y="663852"/>
            <a:chExt cx="1475028" cy="178673"/>
          </a:xfrm>
        </p:grpSpPr>
        <p:grpSp>
          <p:nvGrpSpPr>
            <p:cNvPr id="869" name="Google Shape;869;p1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870" name="Google Shape;870;p1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1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1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1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1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1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1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1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1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1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0" name="Google Shape;880;p1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881" name="Google Shape;881;p1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1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1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1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1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1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1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1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1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1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91" name="Google Shape;891;p11"/>
          <p:cNvGrpSpPr/>
          <p:nvPr/>
        </p:nvGrpSpPr>
        <p:grpSpPr>
          <a:xfrm>
            <a:off x="5447301" y="4536119"/>
            <a:ext cx="1252897" cy="51000"/>
            <a:chOff x="2915381" y="4104819"/>
            <a:chExt cx="1252897" cy="51000"/>
          </a:xfrm>
        </p:grpSpPr>
        <p:sp>
          <p:nvSpPr>
            <p:cNvPr id="892" name="Google Shape;892;p11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1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1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1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1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1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1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1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1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1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1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1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1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1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6" name="Google Shape;906;p11"/>
          <p:cNvGrpSpPr/>
          <p:nvPr/>
        </p:nvGrpSpPr>
        <p:grpSpPr>
          <a:xfrm>
            <a:off x="-235013" y="829744"/>
            <a:ext cx="1105976" cy="133969"/>
            <a:chOff x="8183182" y="663852"/>
            <a:chExt cx="1475028" cy="178673"/>
          </a:xfrm>
        </p:grpSpPr>
        <p:grpSp>
          <p:nvGrpSpPr>
            <p:cNvPr id="907" name="Google Shape;907;p1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908" name="Google Shape;908;p1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1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1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1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1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1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1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1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1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1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8" name="Google Shape;918;p1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919" name="Google Shape;919;p1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1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1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1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1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1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1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1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1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1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1" name="Google Shape;931;p1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932" name="Google Shape;932;p13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3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3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3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3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3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3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3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3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3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3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3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3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3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3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3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3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3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3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3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3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3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3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3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3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3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3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3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3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3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3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3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3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3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3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3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13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13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0" name="Google Shape;970;p13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71" name="Google Shape;971;p13"/>
          <p:cNvSpPr txBox="1"/>
          <p:nvPr>
            <p:ph idx="2" type="title"/>
          </p:nvPr>
        </p:nvSpPr>
        <p:spPr>
          <a:xfrm>
            <a:off x="776550" y="1982455"/>
            <a:ext cx="2233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2" name="Google Shape;972;p13"/>
          <p:cNvSpPr txBox="1"/>
          <p:nvPr>
            <p:ph idx="1" type="subTitle"/>
          </p:nvPr>
        </p:nvSpPr>
        <p:spPr>
          <a:xfrm>
            <a:off x="776550" y="2391054"/>
            <a:ext cx="2233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3" name="Google Shape;973;p13"/>
          <p:cNvSpPr txBox="1"/>
          <p:nvPr>
            <p:ph hasCustomPrompt="1" idx="3" type="title"/>
          </p:nvPr>
        </p:nvSpPr>
        <p:spPr>
          <a:xfrm>
            <a:off x="776550" y="1345282"/>
            <a:ext cx="22335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4" name="Google Shape;974;p13"/>
          <p:cNvSpPr txBox="1"/>
          <p:nvPr>
            <p:ph idx="4" type="title"/>
          </p:nvPr>
        </p:nvSpPr>
        <p:spPr>
          <a:xfrm>
            <a:off x="3471150" y="198245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5" name="Google Shape;975;p13"/>
          <p:cNvSpPr txBox="1"/>
          <p:nvPr>
            <p:ph idx="5" type="subTitle"/>
          </p:nvPr>
        </p:nvSpPr>
        <p:spPr>
          <a:xfrm>
            <a:off x="3471150" y="239105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6" name="Google Shape;976;p13"/>
          <p:cNvSpPr txBox="1"/>
          <p:nvPr>
            <p:ph hasCustomPrompt="1" idx="6" type="title"/>
          </p:nvPr>
        </p:nvSpPr>
        <p:spPr>
          <a:xfrm>
            <a:off x="3471150" y="1345282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7" name="Google Shape;977;p13"/>
          <p:cNvSpPr txBox="1"/>
          <p:nvPr>
            <p:ph idx="7" type="title"/>
          </p:nvPr>
        </p:nvSpPr>
        <p:spPr>
          <a:xfrm>
            <a:off x="6149850" y="198245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8" name="Google Shape;978;p13"/>
          <p:cNvSpPr txBox="1"/>
          <p:nvPr>
            <p:ph idx="8" type="subTitle"/>
          </p:nvPr>
        </p:nvSpPr>
        <p:spPr>
          <a:xfrm>
            <a:off x="6149850" y="239105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9" name="Google Shape;979;p13"/>
          <p:cNvSpPr txBox="1"/>
          <p:nvPr>
            <p:ph hasCustomPrompt="1" idx="9" type="title"/>
          </p:nvPr>
        </p:nvSpPr>
        <p:spPr>
          <a:xfrm>
            <a:off x="6149850" y="1345282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0" name="Google Shape;980;p13"/>
          <p:cNvSpPr txBox="1"/>
          <p:nvPr>
            <p:ph idx="13" type="title"/>
          </p:nvPr>
        </p:nvSpPr>
        <p:spPr>
          <a:xfrm>
            <a:off x="776550" y="3617845"/>
            <a:ext cx="2233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1" name="Google Shape;981;p13"/>
          <p:cNvSpPr txBox="1"/>
          <p:nvPr>
            <p:ph idx="14" type="subTitle"/>
          </p:nvPr>
        </p:nvSpPr>
        <p:spPr>
          <a:xfrm>
            <a:off x="776550" y="4026444"/>
            <a:ext cx="2233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2" name="Google Shape;982;p13"/>
          <p:cNvSpPr txBox="1"/>
          <p:nvPr>
            <p:ph hasCustomPrompt="1" idx="15" type="title"/>
          </p:nvPr>
        </p:nvSpPr>
        <p:spPr>
          <a:xfrm>
            <a:off x="776550" y="2980641"/>
            <a:ext cx="22335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3" name="Google Shape;983;p13"/>
          <p:cNvSpPr txBox="1"/>
          <p:nvPr>
            <p:ph idx="16" type="title"/>
          </p:nvPr>
        </p:nvSpPr>
        <p:spPr>
          <a:xfrm>
            <a:off x="3471150" y="361784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4" name="Google Shape;984;p13"/>
          <p:cNvSpPr txBox="1"/>
          <p:nvPr>
            <p:ph idx="17" type="subTitle"/>
          </p:nvPr>
        </p:nvSpPr>
        <p:spPr>
          <a:xfrm>
            <a:off x="3471150" y="402644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5" name="Google Shape;985;p13"/>
          <p:cNvSpPr txBox="1"/>
          <p:nvPr>
            <p:ph hasCustomPrompt="1" idx="18" type="title"/>
          </p:nvPr>
        </p:nvSpPr>
        <p:spPr>
          <a:xfrm>
            <a:off x="3471150" y="2980641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6" name="Google Shape;986;p13"/>
          <p:cNvSpPr txBox="1"/>
          <p:nvPr>
            <p:ph idx="19" type="title"/>
          </p:nvPr>
        </p:nvSpPr>
        <p:spPr>
          <a:xfrm>
            <a:off x="6149850" y="3617845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7" name="Google Shape;987;p13"/>
          <p:cNvSpPr txBox="1"/>
          <p:nvPr>
            <p:ph idx="20" type="subTitle"/>
          </p:nvPr>
        </p:nvSpPr>
        <p:spPr>
          <a:xfrm>
            <a:off x="6149850" y="4026444"/>
            <a:ext cx="2201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8" name="Google Shape;988;p13"/>
          <p:cNvSpPr txBox="1"/>
          <p:nvPr>
            <p:ph hasCustomPrompt="1" idx="21" type="title"/>
          </p:nvPr>
        </p:nvSpPr>
        <p:spPr>
          <a:xfrm>
            <a:off x="6149850" y="2980641"/>
            <a:ext cx="2201700" cy="484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989" name="Google Shape;989;p13"/>
          <p:cNvGrpSpPr/>
          <p:nvPr/>
        </p:nvGrpSpPr>
        <p:grpSpPr>
          <a:xfrm rot="5400000">
            <a:off x="8381450" y="4569182"/>
            <a:ext cx="98902" cy="553090"/>
            <a:chOff x="4898850" y="4820550"/>
            <a:chExt cx="98902" cy="553090"/>
          </a:xfrm>
        </p:grpSpPr>
        <p:sp>
          <p:nvSpPr>
            <p:cNvPr id="990" name="Google Shape;990;p13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3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3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3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3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5" name="Google Shape;995;p13"/>
          <p:cNvSpPr/>
          <p:nvPr/>
        </p:nvSpPr>
        <p:spPr>
          <a:xfrm>
            <a:off x="7" y="205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6" name="Google Shape;996;p13"/>
          <p:cNvGrpSpPr/>
          <p:nvPr/>
        </p:nvGrpSpPr>
        <p:grpSpPr>
          <a:xfrm rot="-5400000">
            <a:off x="-148234" y="322631"/>
            <a:ext cx="883262" cy="242091"/>
            <a:chOff x="2300350" y="2601250"/>
            <a:chExt cx="2275275" cy="623625"/>
          </a:xfrm>
        </p:grpSpPr>
        <p:sp>
          <p:nvSpPr>
            <p:cNvPr id="997" name="Google Shape;997;p1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3" name="Google Shape;1003;p13"/>
          <p:cNvSpPr/>
          <p:nvPr/>
        </p:nvSpPr>
        <p:spPr>
          <a:xfrm flipH="1" rot="5400000">
            <a:off x="8216276" y="-33530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4" name="Google Shape;1004;p13"/>
          <p:cNvGrpSpPr/>
          <p:nvPr/>
        </p:nvGrpSpPr>
        <p:grpSpPr>
          <a:xfrm>
            <a:off x="-256008" y="4796266"/>
            <a:ext cx="1105976" cy="133969"/>
            <a:chOff x="8183182" y="663852"/>
            <a:chExt cx="1475028" cy="178673"/>
          </a:xfrm>
        </p:grpSpPr>
        <p:grpSp>
          <p:nvGrpSpPr>
            <p:cNvPr id="1005" name="Google Shape;1005;p1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006" name="Google Shape;1006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6" name="Google Shape;1016;p1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17" name="Google Shape;1017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27" name="Google Shape;1027;p13"/>
          <p:cNvGrpSpPr/>
          <p:nvPr/>
        </p:nvGrpSpPr>
        <p:grpSpPr>
          <a:xfrm>
            <a:off x="8290084" y="239916"/>
            <a:ext cx="1105976" cy="133969"/>
            <a:chOff x="8183182" y="663852"/>
            <a:chExt cx="1475028" cy="178673"/>
          </a:xfrm>
        </p:grpSpPr>
        <p:grpSp>
          <p:nvGrpSpPr>
            <p:cNvPr id="1028" name="Google Shape;1028;p1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029" name="Google Shape;1029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9" name="Google Shape;1039;p1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40" name="Google Shape;1040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50" name="Google Shape;1050;p13"/>
          <p:cNvGrpSpPr/>
          <p:nvPr/>
        </p:nvGrpSpPr>
        <p:grpSpPr>
          <a:xfrm rot="5400000">
            <a:off x="8428614" y="2891627"/>
            <a:ext cx="883262" cy="242091"/>
            <a:chOff x="2300350" y="2601250"/>
            <a:chExt cx="2275275" cy="623625"/>
          </a:xfrm>
        </p:grpSpPr>
        <p:sp>
          <p:nvSpPr>
            <p:cNvPr id="1051" name="Google Shape;1051;p1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7" name="Google Shape;1057;p13"/>
          <p:cNvGrpSpPr/>
          <p:nvPr/>
        </p:nvGrpSpPr>
        <p:grpSpPr>
          <a:xfrm>
            <a:off x="1634157" y="-107958"/>
            <a:ext cx="1520982" cy="302065"/>
            <a:chOff x="5642557" y="-150670"/>
            <a:chExt cx="1520982" cy="302065"/>
          </a:xfrm>
        </p:grpSpPr>
        <p:sp>
          <p:nvSpPr>
            <p:cNvPr id="1058" name="Google Shape;1058;p13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3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3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3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3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3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4" name="Google Shape;1064;p1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065" name="Google Shape;1065;p14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4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4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4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4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4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4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4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4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4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4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4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4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4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4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4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4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4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4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4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4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4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4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4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4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4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4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4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4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4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14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4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4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14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4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14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4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14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3" name="Google Shape;1103;p14"/>
          <p:cNvSpPr txBox="1"/>
          <p:nvPr>
            <p:ph type="title"/>
          </p:nvPr>
        </p:nvSpPr>
        <p:spPr>
          <a:xfrm>
            <a:off x="1858000" y="3253511"/>
            <a:ext cx="5428800" cy="4344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04" name="Google Shape;1104;p14"/>
          <p:cNvSpPr txBox="1"/>
          <p:nvPr>
            <p:ph idx="1" type="subTitle"/>
          </p:nvPr>
        </p:nvSpPr>
        <p:spPr>
          <a:xfrm>
            <a:off x="2262900" y="1459638"/>
            <a:ext cx="4618200" cy="16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105" name="Google Shape;1105;p14"/>
          <p:cNvSpPr/>
          <p:nvPr/>
        </p:nvSpPr>
        <p:spPr>
          <a:xfrm flipH="1" rot="-5400000">
            <a:off x="348818" y="420789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6" name="Google Shape;1106;p14"/>
          <p:cNvGrpSpPr/>
          <p:nvPr/>
        </p:nvGrpSpPr>
        <p:grpSpPr>
          <a:xfrm rot="-5400000">
            <a:off x="6107446" y="30626"/>
            <a:ext cx="1823016" cy="296643"/>
            <a:chOff x="7857346" y="3902355"/>
            <a:chExt cx="1823016" cy="296643"/>
          </a:xfrm>
        </p:grpSpPr>
        <p:sp>
          <p:nvSpPr>
            <p:cNvPr id="1107" name="Google Shape;1107;p14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14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14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4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4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14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3" name="Google Shape;1113;p14"/>
          <p:cNvSpPr/>
          <p:nvPr/>
        </p:nvSpPr>
        <p:spPr>
          <a:xfrm flipH="1">
            <a:off x="8088870" y="21452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4" name="Google Shape;1114;p14"/>
          <p:cNvGrpSpPr/>
          <p:nvPr/>
        </p:nvGrpSpPr>
        <p:grpSpPr>
          <a:xfrm>
            <a:off x="8658746" y="2958680"/>
            <a:ext cx="1823016" cy="196994"/>
            <a:chOff x="7857346" y="4002005"/>
            <a:chExt cx="1823016" cy="196994"/>
          </a:xfrm>
        </p:grpSpPr>
        <p:sp>
          <p:nvSpPr>
            <p:cNvPr id="1115" name="Google Shape;1115;p14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14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14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8" name="Google Shape;1118;p14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14"/>
          <p:cNvSpPr/>
          <p:nvPr/>
        </p:nvSpPr>
        <p:spPr>
          <a:xfrm>
            <a:off x="16995" y="85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0" name="Google Shape;1120;p14"/>
          <p:cNvGrpSpPr/>
          <p:nvPr/>
        </p:nvGrpSpPr>
        <p:grpSpPr>
          <a:xfrm rot="-5400000">
            <a:off x="338683" y="-295650"/>
            <a:ext cx="302065" cy="1520982"/>
            <a:chOff x="-108754" y="2690919"/>
            <a:chExt cx="302065" cy="1520982"/>
          </a:xfrm>
        </p:grpSpPr>
        <p:sp>
          <p:nvSpPr>
            <p:cNvPr id="1121" name="Google Shape;1121;p14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4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14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14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14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6" name="Google Shape;1126;p14"/>
          <p:cNvGrpSpPr/>
          <p:nvPr/>
        </p:nvGrpSpPr>
        <p:grpSpPr>
          <a:xfrm>
            <a:off x="4296532" y="4950349"/>
            <a:ext cx="1520982" cy="302065"/>
            <a:chOff x="5642557" y="-150670"/>
            <a:chExt cx="1520982" cy="302065"/>
          </a:xfrm>
        </p:grpSpPr>
        <p:sp>
          <p:nvSpPr>
            <p:cNvPr id="1127" name="Google Shape;1127;p14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14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14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14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14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2" name="Google Shape;1132;p14"/>
          <p:cNvGrpSpPr/>
          <p:nvPr/>
        </p:nvGrpSpPr>
        <p:grpSpPr>
          <a:xfrm rot="5400000">
            <a:off x="6750925" y="4175162"/>
            <a:ext cx="98902" cy="553090"/>
            <a:chOff x="4898850" y="4820550"/>
            <a:chExt cx="98902" cy="553090"/>
          </a:xfrm>
        </p:grpSpPr>
        <p:sp>
          <p:nvSpPr>
            <p:cNvPr id="1133" name="Google Shape;1133;p14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14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14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14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14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8" name="Google Shape;1138;p14"/>
          <p:cNvGrpSpPr/>
          <p:nvPr/>
        </p:nvGrpSpPr>
        <p:grpSpPr>
          <a:xfrm>
            <a:off x="-1414555" y="3744529"/>
            <a:ext cx="2297800" cy="347400"/>
            <a:chOff x="-1414555" y="3744529"/>
            <a:chExt cx="2297800" cy="347400"/>
          </a:xfrm>
        </p:grpSpPr>
        <p:sp>
          <p:nvSpPr>
            <p:cNvPr id="1139" name="Google Shape;1139;p14"/>
            <p:cNvSpPr/>
            <p:nvPr/>
          </p:nvSpPr>
          <p:spPr>
            <a:xfrm>
              <a:off x="-1414555" y="40238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14"/>
            <p:cNvSpPr/>
            <p:nvPr/>
          </p:nvSpPr>
          <p:spPr>
            <a:xfrm>
              <a:off x="-1111455" y="37445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1" name="Google Shape;1141;p14"/>
          <p:cNvGrpSpPr/>
          <p:nvPr/>
        </p:nvGrpSpPr>
        <p:grpSpPr>
          <a:xfrm rot="10800000">
            <a:off x="-155261" y="2431003"/>
            <a:ext cx="883262" cy="242091"/>
            <a:chOff x="2300350" y="2601250"/>
            <a:chExt cx="2275275" cy="623625"/>
          </a:xfrm>
        </p:grpSpPr>
        <p:sp>
          <p:nvSpPr>
            <p:cNvPr id="1142" name="Google Shape;1142;p14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14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14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14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14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14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BLANK_4"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9" name="Google Shape;1149;p1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150" name="Google Shape;1150;p15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15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15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15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15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15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5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5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5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5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15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15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5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5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5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5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15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15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5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5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5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5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5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5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5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5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5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5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5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5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5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5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5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5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5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5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5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5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8" name="Google Shape;1188;p15"/>
          <p:cNvSpPr txBox="1"/>
          <p:nvPr>
            <p:ph type="title"/>
          </p:nvPr>
        </p:nvSpPr>
        <p:spPr>
          <a:xfrm>
            <a:off x="864525" y="2405675"/>
            <a:ext cx="7566300" cy="841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89" name="Google Shape;1189;p15"/>
          <p:cNvSpPr txBox="1"/>
          <p:nvPr>
            <p:ph idx="1" type="subTitle"/>
          </p:nvPr>
        </p:nvSpPr>
        <p:spPr>
          <a:xfrm>
            <a:off x="864525" y="3440475"/>
            <a:ext cx="4644000" cy="34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90" name="Google Shape;1190;p15"/>
          <p:cNvSpPr txBox="1"/>
          <p:nvPr>
            <p:ph hasCustomPrompt="1" idx="2" type="title"/>
          </p:nvPr>
        </p:nvSpPr>
        <p:spPr>
          <a:xfrm>
            <a:off x="864525" y="1484975"/>
            <a:ext cx="2130300" cy="920700"/>
          </a:xfrm>
          <a:prstGeom prst="rect">
            <a:avLst/>
          </a:prstGeom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191" name="Google Shape;1191;p15"/>
          <p:cNvGrpSpPr/>
          <p:nvPr/>
        </p:nvGrpSpPr>
        <p:grpSpPr>
          <a:xfrm rot="5400000">
            <a:off x="-32670" y="1621025"/>
            <a:ext cx="98902" cy="553090"/>
            <a:chOff x="4898850" y="4820550"/>
            <a:chExt cx="98902" cy="553090"/>
          </a:xfrm>
        </p:grpSpPr>
        <p:sp>
          <p:nvSpPr>
            <p:cNvPr id="1192" name="Google Shape;1192;p15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15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15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15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15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7" name="Google Shape;1197;p15"/>
          <p:cNvSpPr/>
          <p:nvPr/>
        </p:nvSpPr>
        <p:spPr>
          <a:xfrm rot="-5400000">
            <a:off x="348818" y="3906123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15"/>
          <p:cNvSpPr/>
          <p:nvPr/>
        </p:nvSpPr>
        <p:spPr>
          <a:xfrm rot="5400000">
            <a:off x="-562205" y="-3395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15"/>
          <p:cNvSpPr/>
          <p:nvPr/>
        </p:nvSpPr>
        <p:spPr>
          <a:xfrm rot="5400000">
            <a:off x="-282905" y="-364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15"/>
          <p:cNvSpPr/>
          <p:nvPr/>
        </p:nvSpPr>
        <p:spPr>
          <a:xfrm flipH="1" rot="10800000">
            <a:off x="2891470" y="48422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15"/>
          <p:cNvSpPr/>
          <p:nvPr/>
        </p:nvSpPr>
        <p:spPr>
          <a:xfrm>
            <a:off x="8535575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2" name="Google Shape;1202;p15"/>
          <p:cNvGrpSpPr/>
          <p:nvPr/>
        </p:nvGrpSpPr>
        <p:grpSpPr>
          <a:xfrm flipH="1">
            <a:off x="7898009" y="350736"/>
            <a:ext cx="1520982" cy="302065"/>
            <a:chOff x="5642557" y="-150670"/>
            <a:chExt cx="1520982" cy="302065"/>
          </a:xfrm>
        </p:grpSpPr>
        <p:sp>
          <p:nvSpPr>
            <p:cNvPr id="1203" name="Google Shape;1203;p15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15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15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15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15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8" name="Google Shape;1208;p15"/>
          <p:cNvGrpSpPr/>
          <p:nvPr/>
        </p:nvGrpSpPr>
        <p:grpSpPr>
          <a:xfrm rot="5400000">
            <a:off x="109552" y="1954025"/>
            <a:ext cx="98902" cy="553090"/>
            <a:chOff x="4898850" y="4820550"/>
            <a:chExt cx="98902" cy="553090"/>
          </a:xfrm>
        </p:grpSpPr>
        <p:sp>
          <p:nvSpPr>
            <p:cNvPr id="1209" name="Google Shape;1209;p15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15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15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5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15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4" name="Google Shape;1214;p15"/>
          <p:cNvGrpSpPr/>
          <p:nvPr/>
        </p:nvGrpSpPr>
        <p:grpSpPr>
          <a:xfrm>
            <a:off x="4682157" y="-107958"/>
            <a:ext cx="1520982" cy="302065"/>
            <a:chOff x="5642557" y="-150670"/>
            <a:chExt cx="1520982" cy="302065"/>
          </a:xfrm>
        </p:grpSpPr>
        <p:sp>
          <p:nvSpPr>
            <p:cNvPr id="1215" name="Google Shape;1215;p15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15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5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15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15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0" name="Google Shape;1220;p15"/>
          <p:cNvGrpSpPr/>
          <p:nvPr/>
        </p:nvGrpSpPr>
        <p:grpSpPr>
          <a:xfrm>
            <a:off x="7881845" y="4336579"/>
            <a:ext cx="2297800" cy="347400"/>
            <a:chOff x="7881845" y="4031779"/>
            <a:chExt cx="2297800" cy="347400"/>
          </a:xfrm>
        </p:grpSpPr>
        <p:sp>
          <p:nvSpPr>
            <p:cNvPr id="1221" name="Google Shape;1221;p15"/>
            <p:cNvSpPr/>
            <p:nvPr/>
          </p:nvSpPr>
          <p:spPr>
            <a:xfrm flipH="1">
              <a:off x="8184945" y="431107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15"/>
            <p:cNvSpPr/>
            <p:nvPr/>
          </p:nvSpPr>
          <p:spPr>
            <a:xfrm flipH="1">
              <a:off x="7881845" y="403177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BLANK_8"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4" name="Google Shape;1224;p1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225" name="Google Shape;1225;p16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16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16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16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16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16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16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16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16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16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16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16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16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16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6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6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6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16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16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6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6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6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6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16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16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6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6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16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16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6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16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16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16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16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16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16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16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16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3" name="Google Shape;1263;p16"/>
          <p:cNvSpPr txBox="1"/>
          <p:nvPr>
            <p:ph type="title"/>
          </p:nvPr>
        </p:nvSpPr>
        <p:spPr>
          <a:xfrm>
            <a:off x="713100" y="2405675"/>
            <a:ext cx="7583400" cy="841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64" name="Google Shape;1264;p16"/>
          <p:cNvSpPr txBox="1"/>
          <p:nvPr>
            <p:ph idx="1" type="subTitle"/>
          </p:nvPr>
        </p:nvSpPr>
        <p:spPr>
          <a:xfrm>
            <a:off x="3567000" y="3415875"/>
            <a:ext cx="4729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65" name="Google Shape;1265;p16"/>
          <p:cNvSpPr txBox="1"/>
          <p:nvPr>
            <p:ph hasCustomPrompt="1" idx="2" type="title"/>
          </p:nvPr>
        </p:nvSpPr>
        <p:spPr>
          <a:xfrm>
            <a:off x="5961000" y="1484975"/>
            <a:ext cx="2335500" cy="920700"/>
          </a:xfrm>
          <a:prstGeom prst="rect">
            <a:avLst/>
          </a:prstGeom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6" name="Google Shape;1266;p16"/>
          <p:cNvSpPr/>
          <p:nvPr/>
        </p:nvSpPr>
        <p:spPr>
          <a:xfrm rot="5400000">
            <a:off x="8206161" y="4187300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16"/>
          <p:cNvSpPr/>
          <p:nvPr/>
        </p:nvSpPr>
        <p:spPr>
          <a:xfrm rot="-5400000">
            <a:off x="348812" y="4104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8" name="Google Shape;1268;p16"/>
          <p:cNvGrpSpPr/>
          <p:nvPr/>
        </p:nvGrpSpPr>
        <p:grpSpPr>
          <a:xfrm rot="10800000">
            <a:off x="-11" y="931578"/>
            <a:ext cx="883262" cy="242091"/>
            <a:chOff x="2300350" y="2601250"/>
            <a:chExt cx="2275275" cy="623625"/>
          </a:xfrm>
        </p:grpSpPr>
        <p:sp>
          <p:nvSpPr>
            <p:cNvPr id="1269" name="Google Shape;1269;p16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16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16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16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16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16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5" name="Google Shape;1275;p16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1276" name="Google Shape;1276;p16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16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16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16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16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1" name="Google Shape;1281;p16"/>
          <p:cNvGrpSpPr/>
          <p:nvPr/>
        </p:nvGrpSpPr>
        <p:grpSpPr>
          <a:xfrm>
            <a:off x="-1414555" y="3058729"/>
            <a:ext cx="2297800" cy="347400"/>
            <a:chOff x="-1414555" y="3058729"/>
            <a:chExt cx="2297800" cy="347400"/>
          </a:xfrm>
        </p:grpSpPr>
        <p:sp>
          <p:nvSpPr>
            <p:cNvPr id="1282" name="Google Shape;1282;p16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16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4" name="Google Shape;1284;p16"/>
          <p:cNvSpPr/>
          <p:nvPr/>
        </p:nvSpPr>
        <p:spPr>
          <a:xfrm rot="10800000">
            <a:off x="568018" y="38590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5" name="Google Shape;1285;p16"/>
          <p:cNvGrpSpPr/>
          <p:nvPr/>
        </p:nvGrpSpPr>
        <p:grpSpPr>
          <a:xfrm rot="5400000">
            <a:off x="7927205" y="4153629"/>
            <a:ext cx="1823016" cy="296643"/>
            <a:chOff x="7857346" y="3902355"/>
            <a:chExt cx="1823016" cy="296643"/>
          </a:xfrm>
        </p:grpSpPr>
        <p:sp>
          <p:nvSpPr>
            <p:cNvPr id="1286" name="Google Shape;1286;p16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16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16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16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16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16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2" name="Google Shape;1292;p16"/>
          <p:cNvGrpSpPr/>
          <p:nvPr/>
        </p:nvGrpSpPr>
        <p:grpSpPr>
          <a:xfrm>
            <a:off x="2610895" y="-1455296"/>
            <a:ext cx="347400" cy="2297800"/>
            <a:chOff x="2610895" y="-1455296"/>
            <a:chExt cx="347400" cy="2297800"/>
          </a:xfrm>
        </p:grpSpPr>
        <p:sp>
          <p:nvSpPr>
            <p:cNvPr id="1293" name="Google Shape;1293;p16"/>
            <p:cNvSpPr/>
            <p:nvPr/>
          </p:nvSpPr>
          <p:spPr>
            <a:xfrm rot="5400000">
              <a:off x="1647595" y="-4919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16"/>
            <p:cNvSpPr/>
            <p:nvPr/>
          </p:nvSpPr>
          <p:spPr>
            <a:xfrm rot="5400000">
              <a:off x="1926895" y="-1888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5" name="Google Shape;1295;p16"/>
          <p:cNvSpPr/>
          <p:nvPr/>
        </p:nvSpPr>
        <p:spPr>
          <a:xfrm flipH="1" rot="10800000">
            <a:off x="2358070" y="47660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16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7" name="Google Shape;1297;p16"/>
          <p:cNvGrpSpPr/>
          <p:nvPr/>
        </p:nvGrpSpPr>
        <p:grpSpPr>
          <a:xfrm>
            <a:off x="5373295" y="-112914"/>
            <a:ext cx="1520982" cy="302065"/>
            <a:chOff x="5642557" y="-150670"/>
            <a:chExt cx="1520982" cy="302065"/>
          </a:xfrm>
        </p:grpSpPr>
        <p:sp>
          <p:nvSpPr>
            <p:cNvPr id="1298" name="Google Shape;1298;p16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16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16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16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16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BLANK_9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4" name="Google Shape;1304;p1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305" name="Google Shape;1305;p17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17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17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17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17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17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17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17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17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17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17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17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17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17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17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17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17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17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17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17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17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17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17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17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17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17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17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17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17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17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7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7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17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17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17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17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17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7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3" name="Google Shape;1343;p17"/>
          <p:cNvSpPr txBox="1"/>
          <p:nvPr>
            <p:ph type="title"/>
          </p:nvPr>
        </p:nvSpPr>
        <p:spPr>
          <a:xfrm>
            <a:off x="713100" y="1723050"/>
            <a:ext cx="4401600" cy="572700"/>
          </a:xfrm>
          <a:prstGeom prst="rect">
            <a:avLst/>
          </a:prstGeom>
          <a:effectLst>
            <a:outerShdw blurRad="157163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44" name="Google Shape;1344;p17"/>
          <p:cNvSpPr txBox="1"/>
          <p:nvPr>
            <p:ph idx="1" type="subTitle"/>
          </p:nvPr>
        </p:nvSpPr>
        <p:spPr>
          <a:xfrm>
            <a:off x="713100" y="2366050"/>
            <a:ext cx="4401600" cy="10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45" name="Google Shape;1345;p17"/>
          <p:cNvGrpSpPr/>
          <p:nvPr/>
        </p:nvGrpSpPr>
        <p:grpSpPr>
          <a:xfrm>
            <a:off x="8137507" y="-109362"/>
            <a:ext cx="586800" cy="1284435"/>
            <a:chOff x="8137507" y="-109362"/>
            <a:chExt cx="586800" cy="1284435"/>
          </a:xfrm>
        </p:grpSpPr>
        <p:sp>
          <p:nvSpPr>
            <p:cNvPr id="1346" name="Google Shape;1346;p17"/>
            <p:cNvSpPr/>
            <p:nvPr/>
          </p:nvSpPr>
          <p:spPr>
            <a:xfrm>
              <a:off x="8137507" y="-109352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47" name="Google Shape;1347;p17"/>
            <p:cNvGrpSpPr/>
            <p:nvPr/>
          </p:nvGrpSpPr>
          <p:grpSpPr>
            <a:xfrm rot="-5400000">
              <a:off x="7989266" y="211224"/>
              <a:ext cx="883262" cy="242091"/>
              <a:chOff x="2300350" y="2601250"/>
              <a:chExt cx="2275275" cy="623625"/>
            </a:xfrm>
          </p:grpSpPr>
          <p:sp>
            <p:nvSpPr>
              <p:cNvPr id="1348" name="Google Shape;1348;p17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17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17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17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Google Shape;1352;p17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17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54" name="Google Shape;1354;p17"/>
          <p:cNvGrpSpPr/>
          <p:nvPr/>
        </p:nvGrpSpPr>
        <p:grpSpPr>
          <a:xfrm>
            <a:off x="2517607" y="-116370"/>
            <a:ext cx="1520982" cy="302065"/>
            <a:chOff x="5642557" y="-150670"/>
            <a:chExt cx="1520982" cy="302065"/>
          </a:xfrm>
        </p:grpSpPr>
        <p:sp>
          <p:nvSpPr>
            <p:cNvPr id="1355" name="Google Shape;1355;p1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0" name="Google Shape;1360;p17"/>
          <p:cNvSpPr/>
          <p:nvPr/>
        </p:nvSpPr>
        <p:spPr>
          <a:xfrm rot="-5400000">
            <a:off x="341629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1" name="Google Shape;1361;p17"/>
          <p:cNvGrpSpPr/>
          <p:nvPr/>
        </p:nvGrpSpPr>
        <p:grpSpPr>
          <a:xfrm>
            <a:off x="4913901" y="675155"/>
            <a:ext cx="1252897" cy="51000"/>
            <a:chOff x="2915381" y="4104819"/>
            <a:chExt cx="1252897" cy="51000"/>
          </a:xfrm>
        </p:grpSpPr>
        <p:sp>
          <p:nvSpPr>
            <p:cNvPr id="1362" name="Google Shape;1362;p1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6" name="Google Shape;1376;p17"/>
          <p:cNvSpPr/>
          <p:nvPr/>
        </p:nvSpPr>
        <p:spPr>
          <a:xfrm rot="5400000">
            <a:off x="8208387" y="42041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17"/>
          <p:cNvSpPr/>
          <p:nvPr/>
        </p:nvSpPr>
        <p:spPr>
          <a:xfrm rot="10800000">
            <a:off x="1362311" y="4240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8" name="Google Shape;1378;p17"/>
          <p:cNvGrpSpPr/>
          <p:nvPr/>
        </p:nvGrpSpPr>
        <p:grpSpPr>
          <a:xfrm>
            <a:off x="5600407" y="4993736"/>
            <a:ext cx="1520982" cy="302065"/>
            <a:chOff x="5642557" y="-150670"/>
            <a:chExt cx="1520982" cy="302065"/>
          </a:xfrm>
        </p:grpSpPr>
        <p:sp>
          <p:nvSpPr>
            <p:cNvPr id="1379" name="Google Shape;1379;p1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1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1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1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4" name="Google Shape;1384;p17"/>
          <p:cNvGrpSpPr/>
          <p:nvPr/>
        </p:nvGrpSpPr>
        <p:grpSpPr>
          <a:xfrm rot="5400000">
            <a:off x="8900" y="1773425"/>
            <a:ext cx="98902" cy="553090"/>
            <a:chOff x="4898850" y="4820550"/>
            <a:chExt cx="98902" cy="553090"/>
          </a:xfrm>
        </p:grpSpPr>
        <p:sp>
          <p:nvSpPr>
            <p:cNvPr id="1385" name="Google Shape;1385;p17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17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17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7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17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BLANK_16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1" name="Google Shape;1391;p1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392" name="Google Shape;1392;p18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18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18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18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18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8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18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18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18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18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18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18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18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18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18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18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18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18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18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18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18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18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18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18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18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8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18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18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8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18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18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18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8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18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18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18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8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18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0" name="Google Shape;1430;p18"/>
          <p:cNvSpPr txBox="1"/>
          <p:nvPr>
            <p:ph type="title"/>
          </p:nvPr>
        </p:nvSpPr>
        <p:spPr>
          <a:xfrm>
            <a:off x="865500" y="1323677"/>
            <a:ext cx="4166100" cy="572700"/>
          </a:xfrm>
          <a:prstGeom prst="rect">
            <a:avLst/>
          </a:prstGeom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31" name="Google Shape;1431;p18"/>
          <p:cNvSpPr txBox="1"/>
          <p:nvPr>
            <p:ph idx="1" type="subTitle"/>
          </p:nvPr>
        </p:nvSpPr>
        <p:spPr>
          <a:xfrm>
            <a:off x="865500" y="1966252"/>
            <a:ext cx="4166100" cy="191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432" name="Google Shape;1432;p18"/>
          <p:cNvGrpSpPr/>
          <p:nvPr/>
        </p:nvGrpSpPr>
        <p:grpSpPr>
          <a:xfrm rot="5400000">
            <a:off x="-74785" y="2017490"/>
            <a:ext cx="883262" cy="242091"/>
            <a:chOff x="2300350" y="2601250"/>
            <a:chExt cx="2275275" cy="623625"/>
          </a:xfrm>
        </p:grpSpPr>
        <p:sp>
          <p:nvSpPr>
            <p:cNvPr id="1433" name="Google Shape;1433;p1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1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1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1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9" name="Google Shape;1439;p18"/>
          <p:cNvGrpSpPr/>
          <p:nvPr/>
        </p:nvGrpSpPr>
        <p:grpSpPr>
          <a:xfrm>
            <a:off x="2272907" y="-131145"/>
            <a:ext cx="1520982" cy="302065"/>
            <a:chOff x="5642557" y="-150670"/>
            <a:chExt cx="1520982" cy="302065"/>
          </a:xfrm>
        </p:grpSpPr>
        <p:sp>
          <p:nvSpPr>
            <p:cNvPr id="1440" name="Google Shape;1440;p1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1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1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1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1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5" name="Google Shape;1445;p18"/>
          <p:cNvGrpSpPr/>
          <p:nvPr/>
        </p:nvGrpSpPr>
        <p:grpSpPr>
          <a:xfrm rot="5400000">
            <a:off x="85100" y="3794850"/>
            <a:ext cx="98902" cy="553090"/>
            <a:chOff x="4898850" y="4820550"/>
            <a:chExt cx="98902" cy="553090"/>
          </a:xfrm>
        </p:grpSpPr>
        <p:sp>
          <p:nvSpPr>
            <p:cNvPr id="1446" name="Google Shape;1446;p18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18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18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18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18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1" name="Google Shape;1451;p18"/>
          <p:cNvSpPr/>
          <p:nvPr/>
        </p:nvSpPr>
        <p:spPr>
          <a:xfrm>
            <a:off x="538387" y="-26918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18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18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4" name="Google Shape;1454;p18"/>
          <p:cNvGrpSpPr/>
          <p:nvPr/>
        </p:nvGrpSpPr>
        <p:grpSpPr>
          <a:xfrm rot="5400000">
            <a:off x="8083957" y="246162"/>
            <a:ext cx="1520982" cy="302065"/>
            <a:chOff x="5642557" y="-150670"/>
            <a:chExt cx="1520982" cy="302065"/>
          </a:xfrm>
        </p:grpSpPr>
        <p:sp>
          <p:nvSpPr>
            <p:cNvPr id="1455" name="Google Shape;1455;p1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1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1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1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1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0" name="Google Shape;1460;p18"/>
          <p:cNvGrpSpPr/>
          <p:nvPr/>
        </p:nvGrpSpPr>
        <p:grpSpPr>
          <a:xfrm>
            <a:off x="-240856" y="4335989"/>
            <a:ext cx="1525280" cy="586800"/>
            <a:chOff x="-240856" y="4335989"/>
            <a:chExt cx="1525280" cy="586800"/>
          </a:xfrm>
        </p:grpSpPr>
        <p:sp>
          <p:nvSpPr>
            <p:cNvPr id="1461" name="Google Shape;1461;p18"/>
            <p:cNvSpPr/>
            <p:nvPr/>
          </p:nvSpPr>
          <p:spPr>
            <a:xfrm rot="-5400000">
              <a:off x="348812" y="39871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62" name="Google Shape;1462;p18"/>
            <p:cNvGrpSpPr/>
            <p:nvPr/>
          </p:nvGrpSpPr>
          <p:grpSpPr>
            <a:xfrm>
              <a:off x="-240856" y="4562421"/>
              <a:ext cx="1105976" cy="133969"/>
              <a:chOff x="8183182" y="663852"/>
              <a:chExt cx="1475028" cy="178673"/>
            </a:xfrm>
          </p:grpSpPr>
          <p:grpSp>
            <p:nvGrpSpPr>
              <p:cNvPr id="1463" name="Google Shape;1463;p18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1464" name="Google Shape;1464;p18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5" name="Google Shape;1465;p18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6" name="Google Shape;1466;p18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7" name="Google Shape;1467;p18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8" name="Google Shape;1468;p18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9" name="Google Shape;1469;p18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0" name="Google Shape;1470;p18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1" name="Google Shape;1471;p18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2" name="Google Shape;1472;p18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3" name="Google Shape;1473;p18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74" name="Google Shape;1474;p18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1475" name="Google Shape;1475;p18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6" name="Google Shape;1476;p18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7" name="Google Shape;1477;p18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8" name="Google Shape;1478;p18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9" name="Google Shape;1479;p18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0" name="Google Shape;1480;p18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1" name="Google Shape;1481;p18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2" name="Google Shape;1482;p18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3" name="Google Shape;1483;p18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4" name="Google Shape;1484;p18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485" name="Google Shape;1485;p18"/>
          <p:cNvGrpSpPr/>
          <p:nvPr/>
        </p:nvGrpSpPr>
        <p:grpSpPr>
          <a:xfrm>
            <a:off x="5717407" y="4966605"/>
            <a:ext cx="1520982" cy="302065"/>
            <a:chOff x="5642557" y="-150670"/>
            <a:chExt cx="1520982" cy="302065"/>
          </a:xfrm>
        </p:grpSpPr>
        <p:sp>
          <p:nvSpPr>
            <p:cNvPr id="1486" name="Google Shape;1486;p1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1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1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1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BLANK_10"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2" name="Google Shape;1492;p1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493" name="Google Shape;1493;p19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9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9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19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19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19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19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19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19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19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19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19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19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19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19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19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9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9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19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9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9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9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9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9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9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19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19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19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19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19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9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19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9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19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19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19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9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19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1" name="Google Shape;1531;p19"/>
          <p:cNvSpPr txBox="1"/>
          <p:nvPr>
            <p:ph type="title"/>
          </p:nvPr>
        </p:nvSpPr>
        <p:spPr>
          <a:xfrm>
            <a:off x="1773100" y="2597100"/>
            <a:ext cx="18858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32" name="Google Shape;1532;p19"/>
          <p:cNvSpPr txBox="1"/>
          <p:nvPr>
            <p:ph idx="1" type="subTitle"/>
          </p:nvPr>
        </p:nvSpPr>
        <p:spPr>
          <a:xfrm>
            <a:off x="1173396" y="1500310"/>
            <a:ext cx="3085200" cy="9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3" name="Google Shape;1533;p19"/>
          <p:cNvSpPr txBox="1"/>
          <p:nvPr>
            <p:ph idx="2" type="title"/>
          </p:nvPr>
        </p:nvSpPr>
        <p:spPr>
          <a:xfrm>
            <a:off x="5491225" y="3013625"/>
            <a:ext cx="18858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34" name="Google Shape;1534;p19"/>
          <p:cNvSpPr txBox="1"/>
          <p:nvPr>
            <p:ph idx="3" type="subTitle"/>
          </p:nvPr>
        </p:nvSpPr>
        <p:spPr>
          <a:xfrm>
            <a:off x="4891521" y="3409635"/>
            <a:ext cx="3085200" cy="9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35" name="Google Shape;1535;p19"/>
          <p:cNvGrpSpPr/>
          <p:nvPr/>
        </p:nvGrpSpPr>
        <p:grpSpPr>
          <a:xfrm>
            <a:off x="-11" y="4386462"/>
            <a:ext cx="1284435" cy="586800"/>
            <a:chOff x="-11" y="4386462"/>
            <a:chExt cx="1284435" cy="586800"/>
          </a:xfrm>
        </p:grpSpPr>
        <p:sp>
          <p:nvSpPr>
            <p:cNvPr id="1536" name="Google Shape;1536;p19"/>
            <p:cNvSpPr/>
            <p:nvPr/>
          </p:nvSpPr>
          <p:spPr>
            <a:xfrm rot="-5400000">
              <a:off x="348812" y="4037649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37" name="Google Shape;1537;p19"/>
            <p:cNvGrpSpPr/>
            <p:nvPr/>
          </p:nvGrpSpPr>
          <p:grpSpPr>
            <a:xfrm rot="10800000">
              <a:off x="-11" y="4558826"/>
              <a:ext cx="883262" cy="242091"/>
              <a:chOff x="2300350" y="2601250"/>
              <a:chExt cx="2275275" cy="623625"/>
            </a:xfrm>
          </p:grpSpPr>
          <p:sp>
            <p:nvSpPr>
              <p:cNvPr id="1538" name="Google Shape;1538;p19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9" name="Google Shape;1539;p19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19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19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19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19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44" name="Google Shape;1544;p19"/>
          <p:cNvGrpSpPr/>
          <p:nvPr/>
        </p:nvGrpSpPr>
        <p:grpSpPr>
          <a:xfrm>
            <a:off x="1852307" y="-114308"/>
            <a:ext cx="1520982" cy="302065"/>
            <a:chOff x="5642557" y="-150670"/>
            <a:chExt cx="1520982" cy="302065"/>
          </a:xfrm>
        </p:grpSpPr>
        <p:sp>
          <p:nvSpPr>
            <p:cNvPr id="1545" name="Google Shape;1545;p19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19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9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9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19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0" name="Google Shape;1550;p19"/>
          <p:cNvGrpSpPr/>
          <p:nvPr/>
        </p:nvGrpSpPr>
        <p:grpSpPr>
          <a:xfrm rot="5400000">
            <a:off x="85100" y="1523550"/>
            <a:ext cx="98902" cy="553090"/>
            <a:chOff x="4898850" y="4820550"/>
            <a:chExt cx="98902" cy="553090"/>
          </a:xfrm>
        </p:grpSpPr>
        <p:sp>
          <p:nvSpPr>
            <p:cNvPr id="1551" name="Google Shape;1551;p19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9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19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19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9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6" name="Google Shape;1556;p19"/>
          <p:cNvSpPr/>
          <p:nvPr/>
        </p:nvSpPr>
        <p:spPr>
          <a:xfrm>
            <a:off x="471087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19"/>
          <p:cNvSpPr/>
          <p:nvPr/>
        </p:nvSpPr>
        <p:spPr>
          <a:xfrm>
            <a:off x="-1281605" y="3790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19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19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0" name="Google Shape;1560;p19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1561" name="Google Shape;1561;p19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19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19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9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19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6" name="Google Shape;1566;p19"/>
          <p:cNvSpPr txBox="1"/>
          <p:nvPr>
            <p:ph idx="4"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BLANK_17"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8" name="Google Shape;1568;p20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569" name="Google Shape;1569;p20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20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20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20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20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20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20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20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20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20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20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20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20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20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20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20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20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20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20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20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20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20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20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20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20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20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20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20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20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20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20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20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20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20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20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20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20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20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7" name="Google Shape;1607;p20"/>
          <p:cNvSpPr txBox="1"/>
          <p:nvPr>
            <p:ph idx="1" type="subTitle"/>
          </p:nvPr>
        </p:nvSpPr>
        <p:spPr>
          <a:xfrm>
            <a:off x="713100" y="1461275"/>
            <a:ext cx="3746700" cy="27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8" name="Google Shape;1608;p20"/>
          <p:cNvSpPr txBox="1"/>
          <p:nvPr>
            <p:ph idx="2" type="subTitle"/>
          </p:nvPr>
        </p:nvSpPr>
        <p:spPr>
          <a:xfrm>
            <a:off x="4684200" y="1461275"/>
            <a:ext cx="3746700" cy="17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609" name="Google Shape;1609;p20"/>
          <p:cNvGrpSpPr/>
          <p:nvPr/>
        </p:nvGrpSpPr>
        <p:grpSpPr>
          <a:xfrm>
            <a:off x="1455" y="-88864"/>
            <a:ext cx="586800" cy="1284435"/>
            <a:chOff x="1455" y="-88864"/>
            <a:chExt cx="586800" cy="1284435"/>
          </a:xfrm>
        </p:grpSpPr>
        <p:sp>
          <p:nvSpPr>
            <p:cNvPr id="1610" name="Google Shape;1610;p20"/>
            <p:cNvSpPr/>
            <p:nvPr/>
          </p:nvSpPr>
          <p:spPr>
            <a:xfrm>
              <a:off x="1455" y="-88855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11" name="Google Shape;1611;p20"/>
            <p:cNvGrpSpPr/>
            <p:nvPr/>
          </p:nvGrpSpPr>
          <p:grpSpPr>
            <a:xfrm rot="-5400000">
              <a:off x="-146785" y="231721"/>
              <a:ext cx="883262" cy="242091"/>
              <a:chOff x="2300350" y="2601250"/>
              <a:chExt cx="2275275" cy="623625"/>
            </a:xfrm>
          </p:grpSpPr>
          <p:sp>
            <p:nvSpPr>
              <p:cNvPr id="1612" name="Google Shape;1612;p20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20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20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20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20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20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18" name="Google Shape;1618;p20"/>
          <p:cNvGrpSpPr/>
          <p:nvPr/>
        </p:nvGrpSpPr>
        <p:grpSpPr>
          <a:xfrm rot="5400000">
            <a:off x="6254700" y="-51175"/>
            <a:ext cx="98902" cy="553090"/>
            <a:chOff x="4898850" y="4820550"/>
            <a:chExt cx="98902" cy="553090"/>
          </a:xfrm>
        </p:grpSpPr>
        <p:sp>
          <p:nvSpPr>
            <p:cNvPr id="1619" name="Google Shape;1619;p20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20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20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20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20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4" name="Google Shape;1624;p20"/>
          <p:cNvGrpSpPr/>
          <p:nvPr/>
        </p:nvGrpSpPr>
        <p:grpSpPr>
          <a:xfrm rot="5400000">
            <a:off x="975" y="4180500"/>
            <a:ext cx="98902" cy="553090"/>
            <a:chOff x="4898850" y="4820550"/>
            <a:chExt cx="98902" cy="553090"/>
          </a:xfrm>
        </p:grpSpPr>
        <p:sp>
          <p:nvSpPr>
            <p:cNvPr id="1625" name="Google Shape;1625;p20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20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20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20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20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0" name="Google Shape;1630;p20"/>
          <p:cNvGrpSpPr/>
          <p:nvPr/>
        </p:nvGrpSpPr>
        <p:grpSpPr>
          <a:xfrm flipH="1">
            <a:off x="-799254" y="4748605"/>
            <a:ext cx="1823016" cy="196994"/>
            <a:chOff x="7857346" y="4002005"/>
            <a:chExt cx="1823016" cy="196994"/>
          </a:xfrm>
        </p:grpSpPr>
        <p:sp>
          <p:nvSpPr>
            <p:cNvPr id="1631" name="Google Shape;1631;p20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20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20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4" name="Google Shape;1634;p20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5" name="Google Shape;1635;p20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1636" name="Google Shape;1636;p20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20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20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20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20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1" name="Google Shape;1641;p20"/>
          <p:cNvGrpSpPr/>
          <p:nvPr/>
        </p:nvGrpSpPr>
        <p:grpSpPr>
          <a:xfrm>
            <a:off x="1434676" y="384506"/>
            <a:ext cx="1252897" cy="51000"/>
            <a:chOff x="2915381" y="4104819"/>
            <a:chExt cx="1252897" cy="51000"/>
          </a:xfrm>
        </p:grpSpPr>
        <p:sp>
          <p:nvSpPr>
            <p:cNvPr id="1642" name="Google Shape;1642;p20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20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20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20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20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20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20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20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20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20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20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20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20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20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6" name="Google Shape;1656;p20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29" name="Google Shape;129;p3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3"/>
          <p:cNvSpPr txBox="1"/>
          <p:nvPr>
            <p:ph type="title"/>
          </p:nvPr>
        </p:nvSpPr>
        <p:spPr>
          <a:xfrm>
            <a:off x="713100" y="2405677"/>
            <a:ext cx="7717800" cy="8418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8" name="Google Shape;168;p3"/>
          <p:cNvSpPr txBox="1"/>
          <p:nvPr>
            <p:ph idx="1" type="subTitle"/>
          </p:nvPr>
        </p:nvSpPr>
        <p:spPr>
          <a:xfrm>
            <a:off x="1858650" y="3415877"/>
            <a:ext cx="542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9" name="Google Shape;169;p3"/>
          <p:cNvSpPr txBox="1"/>
          <p:nvPr>
            <p:ph hasCustomPrompt="1" idx="2" type="title"/>
          </p:nvPr>
        </p:nvSpPr>
        <p:spPr>
          <a:xfrm>
            <a:off x="3132448" y="1484973"/>
            <a:ext cx="2879100" cy="920700"/>
          </a:xfrm>
          <a:prstGeom prst="rect">
            <a:avLst/>
          </a:prstGeom>
          <a:effectLst>
            <a:outerShdw blurRad="57150" rotWithShape="0" algn="bl">
              <a:schemeClr val="accent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0" name="Google Shape;170;p3"/>
          <p:cNvSpPr/>
          <p:nvPr/>
        </p:nvSpPr>
        <p:spPr>
          <a:xfrm flipH="1" rot="10800000">
            <a:off x="7847593" y="412557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" name="Google Shape;171;p3"/>
          <p:cNvGrpSpPr/>
          <p:nvPr/>
        </p:nvGrpSpPr>
        <p:grpSpPr>
          <a:xfrm flipH="1" rot="-5400000">
            <a:off x="7699352" y="4771133"/>
            <a:ext cx="883262" cy="242091"/>
            <a:chOff x="2300350" y="2601250"/>
            <a:chExt cx="2275275" cy="623625"/>
          </a:xfrm>
        </p:grpSpPr>
        <p:sp>
          <p:nvSpPr>
            <p:cNvPr id="172" name="Google Shape;172;p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" name="Google Shape;178;p3"/>
          <p:cNvSpPr/>
          <p:nvPr/>
        </p:nvSpPr>
        <p:spPr>
          <a:xfrm flipH="1">
            <a:off x="8088870" y="15356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9" name="Google Shape;179;p3"/>
          <p:cNvGrpSpPr/>
          <p:nvPr/>
        </p:nvGrpSpPr>
        <p:grpSpPr>
          <a:xfrm>
            <a:off x="8658746" y="2349080"/>
            <a:ext cx="1823016" cy="196994"/>
            <a:chOff x="7857346" y="4002005"/>
            <a:chExt cx="1823016" cy="196994"/>
          </a:xfrm>
        </p:grpSpPr>
        <p:sp>
          <p:nvSpPr>
            <p:cNvPr id="180" name="Google Shape;180;p3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" name="Google Shape;183;p3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"/>
          <p:cNvSpPr/>
          <p:nvPr/>
        </p:nvSpPr>
        <p:spPr>
          <a:xfrm>
            <a:off x="16995" y="85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" name="Google Shape;185;p3"/>
          <p:cNvGrpSpPr/>
          <p:nvPr/>
        </p:nvGrpSpPr>
        <p:grpSpPr>
          <a:xfrm rot="-5400000">
            <a:off x="338683" y="-295650"/>
            <a:ext cx="302065" cy="1520982"/>
            <a:chOff x="-108754" y="2690919"/>
            <a:chExt cx="302065" cy="1520982"/>
          </a:xfrm>
        </p:grpSpPr>
        <p:sp>
          <p:nvSpPr>
            <p:cNvPr id="186" name="Google Shape;186;p3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3"/>
          <p:cNvGrpSpPr/>
          <p:nvPr/>
        </p:nvGrpSpPr>
        <p:grpSpPr>
          <a:xfrm>
            <a:off x="5134732" y="4950349"/>
            <a:ext cx="1520982" cy="302065"/>
            <a:chOff x="5642557" y="-150670"/>
            <a:chExt cx="1520982" cy="302065"/>
          </a:xfrm>
        </p:grpSpPr>
        <p:sp>
          <p:nvSpPr>
            <p:cNvPr id="192" name="Google Shape;192;p3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3"/>
          <p:cNvGrpSpPr/>
          <p:nvPr/>
        </p:nvGrpSpPr>
        <p:grpSpPr>
          <a:xfrm>
            <a:off x="8419792" y="3307266"/>
            <a:ext cx="1105976" cy="133969"/>
            <a:chOff x="8183182" y="663852"/>
            <a:chExt cx="1475028" cy="178673"/>
          </a:xfrm>
        </p:grpSpPr>
        <p:grpSp>
          <p:nvGrpSpPr>
            <p:cNvPr id="198" name="Google Shape;198;p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99" name="Google Shape;199;p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9" name="Google Shape;209;p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10" name="Google Shape;210;p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0" name="Google Shape;220;p3"/>
          <p:cNvSpPr/>
          <p:nvPr/>
        </p:nvSpPr>
        <p:spPr>
          <a:xfrm>
            <a:off x="-1414555" y="40238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"/>
          <p:cNvSpPr/>
          <p:nvPr/>
        </p:nvSpPr>
        <p:spPr>
          <a:xfrm>
            <a:off x="-1111455" y="37445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2" name="Google Shape;222;p3"/>
          <p:cNvGrpSpPr/>
          <p:nvPr/>
        </p:nvGrpSpPr>
        <p:grpSpPr>
          <a:xfrm rot="10800000">
            <a:off x="-155261" y="2431003"/>
            <a:ext cx="883262" cy="242091"/>
            <a:chOff x="2300350" y="2601250"/>
            <a:chExt cx="2275275" cy="623625"/>
          </a:xfrm>
        </p:grpSpPr>
        <p:sp>
          <p:nvSpPr>
            <p:cNvPr id="223" name="Google Shape;223;p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5"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8" name="Google Shape;1658;p21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659" name="Google Shape;1659;p21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21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21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21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21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21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21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21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21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21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21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1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21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21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21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21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21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21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21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21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21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21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21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21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21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1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21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21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21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21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21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21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21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21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21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21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21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21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7" name="Google Shape;1697;p21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698" name="Google Shape;1698;p21"/>
          <p:cNvSpPr txBox="1"/>
          <p:nvPr>
            <p:ph idx="2" type="title"/>
          </p:nvPr>
        </p:nvSpPr>
        <p:spPr>
          <a:xfrm>
            <a:off x="755600" y="2900863"/>
            <a:ext cx="22656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99" name="Google Shape;1699;p21"/>
          <p:cNvSpPr txBox="1"/>
          <p:nvPr>
            <p:ph idx="1" type="subTitle"/>
          </p:nvPr>
        </p:nvSpPr>
        <p:spPr>
          <a:xfrm>
            <a:off x="755600" y="3296863"/>
            <a:ext cx="2265600" cy="7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0" name="Google Shape;1700;p21"/>
          <p:cNvSpPr txBox="1"/>
          <p:nvPr>
            <p:ph idx="3" type="title"/>
          </p:nvPr>
        </p:nvSpPr>
        <p:spPr>
          <a:xfrm>
            <a:off x="3443604" y="2900863"/>
            <a:ext cx="22656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01" name="Google Shape;1701;p21"/>
          <p:cNvSpPr txBox="1"/>
          <p:nvPr>
            <p:ph idx="4" type="subTitle"/>
          </p:nvPr>
        </p:nvSpPr>
        <p:spPr>
          <a:xfrm>
            <a:off x="3443604" y="3296863"/>
            <a:ext cx="2265600" cy="7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2" name="Google Shape;1702;p21"/>
          <p:cNvSpPr txBox="1"/>
          <p:nvPr>
            <p:ph idx="5" type="title"/>
          </p:nvPr>
        </p:nvSpPr>
        <p:spPr>
          <a:xfrm>
            <a:off x="6132644" y="2900863"/>
            <a:ext cx="22656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03" name="Google Shape;1703;p21"/>
          <p:cNvSpPr txBox="1"/>
          <p:nvPr>
            <p:ph idx="6" type="subTitle"/>
          </p:nvPr>
        </p:nvSpPr>
        <p:spPr>
          <a:xfrm>
            <a:off x="6132644" y="3296863"/>
            <a:ext cx="2265600" cy="7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04" name="Google Shape;1704;p21"/>
          <p:cNvGrpSpPr/>
          <p:nvPr/>
        </p:nvGrpSpPr>
        <p:grpSpPr>
          <a:xfrm>
            <a:off x="-7" y="-76201"/>
            <a:ext cx="586800" cy="1284425"/>
            <a:chOff x="-7" y="-76201"/>
            <a:chExt cx="586800" cy="1284425"/>
          </a:xfrm>
        </p:grpSpPr>
        <p:sp>
          <p:nvSpPr>
            <p:cNvPr id="1705" name="Google Shape;1705;p21"/>
            <p:cNvSpPr/>
            <p:nvPr/>
          </p:nvSpPr>
          <p:spPr>
            <a:xfrm flipH="1">
              <a:off x="-7" y="-762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06" name="Google Shape;1706;p21"/>
            <p:cNvGrpSpPr/>
            <p:nvPr/>
          </p:nvGrpSpPr>
          <p:grpSpPr>
            <a:xfrm flipH="1" rot="5400000">
              <a:off x="-148228" y="320574"/>
              <a:ext cx="883262" cy="242091"/>
              <a:chOff x="2300350" y="2601250"/>
              <a:chExt cx="2275275" cy="623625"/>
            </a:xfrm>
          </p:grpSpPr>
          <p:sp>
            <p:nvSpPr>
              <p:cNvPr id="1707" name="Google Shape;1707;p21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21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21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21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21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21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13" name="Google Shape;1713;p21"/>
          <p:cNvGrpSpPr/>
          <p:nvPr/>
        </p:nvGrpSpPr>
        <p:grpSpPr>
          <a:xfrm rot="5400000">
            <a:off x="54450" y="1665375"/>
            <a:ext cx="98902" cy="553090"/>
            <a:chOff x="4898850" y="4820550"/>
            <a:chExt cx="98902" cy="553090"/>
          </a:xfrm>
        </p:grpSpPr>
        <p:sp>
          <p:nvSpPr>
            <p:cNvPr id="1714" name="Google Shape;1714;p21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21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21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21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1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9" name="Google Shape;1719;p21"/>
          <p:cNvSpPr/>
          <p:nvPr/>
        </p:nvSpPr>
        <p:spPr>
          <a:xfrm rot="-5400000">
            <a:off x="348814" y="40186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0" name="Google Shape;1720;p21"/>
          <p:cNvGrpSpPr/>
          <p:nvPr/>
        </p:nvGrpSpPr>
        <p:grpSpPr>
          <a:xfrm flipH="1" rot="-5400000">
            <a:off x="7907216" y="4455774"/>
            <a:ext cx="1823016" cy="296643"/>
            <a:chOff x="7857346" y="3902355"/>
            <a:chExt cx="1823016" cy="296643"/>
          </a:xfrm>
        </p:grpSpPr>
        <p:sp>
          <p:nvSpPr>
            <p:cNvPr id="1721" name="Google Shape;1721;p21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21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21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1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1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1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7" name="Google Shape;1727;p21"/>
          <p:cNvGrpSpPr/>
          <p:nvPr/>
        </p:nvGrpSpPr>
        <p:grpSpPr>
          <a:xfrm flipH="1">
            <a:off x="7120557" y="-107958"/>
            <a:ext cx="1520982" cy="302065"/>
            <a:chOff x="5642557" y="-150670"/>
            <a:chExt cx="1520982" cy="302065"/>
          </a:xfrm>
        </p:grpSpPr>
        <p:sp>
          <p:nvSpPr>
            <p:cNvPr id="1728" name="Google Shape;1728;p21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21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1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1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21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3" name="Google Shape;1733;p21"/>
          <p:cNvGrpSpPr/>
          <p:nvPr/>
        </p:nvGrpSpPr>
        <p:grpSpPr>
          <a:xfrm>
            <a:off x="8455187" y="1287478"/>
            <a:ext cx="883262" cy="242091"/>
            <a:chOff x="2300350" y="2601250"/>
            <a:chExt cx="2275275" cy="623625"/>
          </a:xfrm>
        </p:grpSpPr>
        <p:sp>
          <p:nvSpPr>
            <p:cNvPr id="1734" name="Google Shape;1734;p21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1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1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1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1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21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6"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" name="Google Shape;1741;p2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742" name="Google Shape;1742;p22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22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22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22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2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2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22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22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22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2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22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22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22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22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22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22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22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22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22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22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22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22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22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22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22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22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22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22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22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22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22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22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22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22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22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22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22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22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0" name="Google Shape;1780;p22"/>
          <p:cNvSpPr txBox="1"/>
          <p:nvPr>
            <p:ph type="title"/>
          </p:nvPr>
        </p:nvSpPr>
        <p:spPr>
          <a:xfrm>
            <a:off x="2246574" y="1636039"/>
            <a:ext cx="20193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81" name="Google Shape;1781;p22"/>
          <p:cNvSpPr txBox="1"/>
          <p:nvPr>
            <p:ph idx="1" type="subTitle"/>
          </p:nvPr>
        </p:nvSpPr>
        <p:spPr>
          <a:xfrm>
            <a:off x="2123424" y="2032039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2" name="Google Shape;1782;p22"/>
          <p:cNvSpPr txBox="1"/>
          <p:nvPr>
            <p:ph idx="2" type="title"/>
          </p:nvPr>
        </p:nvSpPr>
        <p:spPr>
          <a:xfrm>
            <a:off x="6172578" y="1636039"/>
            <a:ext cx="20193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83" name="Google Shape;1783;p22"/>
          <p:cNvSpPr txBox="1"/>
          <p:nvPr>
            <p:ph idx="3" type="subTitle"/>
          </p:nvPr>
        </p:nvSpPr>
        <p:spPr>
          <a:xfrm>
            <a:off x="6049428" y="2032039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4" name="Google Shape;1784;p22"/>
          <p:cNvSpPr txBox="1"/>
          <p:nvPr>
            <p:ph idx="4" type="title"/>
          </p:nvPr>
        </p:nvSpPr>
        <p:spPr>
          <a:xfrm>
            <a:off x="2204274" y="3315400"/>
            <a:ext cx="2103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85" name="Google Shape;1785;p22"/>
          <p:cNvSpPr txBox="1"/>
          <p:nvPr>
            <p:ph idx="5" type="subTitle"/>
          </p:nvPr>
        </p:nvSpPr>
        <p:spPr>
          <a:xfrm>
            <a:off x="2123424" y="3711400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6" name="Google Shape;1786;p22"/>
          <p:cNvSpPr txBox="1"/>
          <p:nvPr>
            <p:ph idx="6" type="title"/>
          </p:nvPr>
        </p:nvSpPr>
        <p:spPr>
          <a:xfrm>
            <a:off x="6172578" y="3315400"/>
            <a:ext cx="20193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87" name="Google Shape;1787;p22"/>
          <p:cNvSpPr txBox="1"/>
          <p:nvPr>
            <p:ph idx="7" type="subTitle"/>
          </p:nvPr>
        </p:nvSpPr>
        <p:spPr>
          <a:xfrm>
            <a:off x="6049428" y="3711400"/>
            <a:ext cx="2265600" cy="5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8" name="Google Shape;1788;p22"/>
          <p:cNvSpPr/>
          <p:nvPr/>
        </p:nvSpPr>
        <p:spPr>
          <a:xfrm>
            <a:off x="7" y="-992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9" name="Google Shape;1789;p22"/>
          <p:cNvGrpSpPr/>
          <p:nvPr/>
        </p:nvGrpSpPr>
        <p:grpSpPr>
          <a:xfrm>
            <a:off x="-500742" y="161244"/>
            <a:ext cx="1520982" cy="302065"/>
            <a:chOff x="5642557" y="-150670"/>
            <a:chExt cx="1520982" cy="302065"/>
          </a:xfrm>
        </p:grpSpPr>
        <p:sp>
          <p:nvSpPr>
            <p:cNvPr id="1790" name="Google Shape;1790;p22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22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22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22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22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5" name="Google Shape;1795;p22"/>
          <p:cNvGrpSpPr/>
          <p:nvPr/>
        </p:nvGrpSpPr>
        <p:grpSpPr>
          <a:xfrm rot="5400000">
            <a:off x="85100" y="2002025"/>
            <a:ext cx="98902" cy="553090"/>
            <a:chOff x="4898850" y="4820550"/>
            <a:chExt cx="98902" cy="553090"/>
          </a:xfrm>
        </p:grpSpPr>
        <p:sp>
          <p:nvSpPr>
            <p:cNvPr id="1796" name="Google Shape;1796;p22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22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22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22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22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1" name="Google Shape;1801;p22"/>
          <p:cNvGrpSpPr/>
          <p:nvPr/>
        </p:nvGrpSpPr>
        <p:grpSpPr>
          <a:xfrm flipH="1">
            <a:off x="5072421" y="4999731"/>
            <a:ext cx="1823016" cy="196994"/>
            <a:chOff x="7857346" y="4002005"/>
            <a:chExt cx="1823016" cy="196994"/>
          </a:xfrm>
        </p:grpSpPr>
        <p:sp>
          <p:nvSpPr>
            <p:cNvPr id="1802" name="Google Shape;1802;p22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22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22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5" name="Google Shape;1805;p22"/>
          <p:cNvSpPr/>
          <p:nvPr/>
        </p:nvSpPr>
        <p:spPr>
          <a:xfrm rot="-5400000">
            <a:off x="348812" y="41957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06" name="Google Shape;1806;p22"/>
          <p:cNvGrpSpPr/>
          <p:nvPr/>
        </p:nvGrpSpPr>
        <p:grpSpPr>
          <a:xfrm rot="5400000">
            <a:off x="9019112" y="1314150"/>
            <a:ext cx="98902" cy="553090"/>
            <a:chOff x="4898850" y="4820550"/>
            <a:chExt cx="98902" cy="553090"/>
          </a:xfrm>
        </p:grpSpPr>
        <p:sp>
          <p:nvSpPr>
            <p:cNvPr id="1807" name="Google Shape;1807;p22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22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22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22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22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2" name="Google Shape;1812;p22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13" name="Google Shape;1813;p22"/>
          <p:cNvGrpSpPr/>
          <p:nvPr/>
        </p:nvGrpSpPr>
        <p:grpSpPr>
          <a:xfrm>
            <a:off x="5072076" y="284994"/>
            <a:ext cx="1252897" cy="51000"/>
            <a:chOff x="2915381" y="4104819"/>
            <a:chExt cx="1252897" cy="51000"/>
          </a:xfrm>
        </p:grpSpPr>
        <p:sp>
          <p:nvSpPr>
            <p:cNvPr id="1814" name="Google Shape;1814;p22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22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22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22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22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22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22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22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22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22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22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22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22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22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8" name="Google Shape;1828;p22"/>
          <p:cNvGrpSpPr/>
          <p:nvPr/>
        </p:nvGrpSpPr>
        <p:grpSpPr>
          <a:xfrm>
            <a:off x="8557211" y="3859075"/>
            <a:ext cx="586800" cy="1523237"/>
            <a:chOff x="8557211" y="3859075"/>
            <a:chExt cx="586800" cy="1523237"/>
          </a:xfrm>
        </p:grpSpPr>
        <p:sp>
          <p:nvSpPr>
            <p:cNvPr id="1829" name="Google Shape;1829;p22"/>
            <p:cNvSpPr/>
            <p:nvPr/>
          </p:nvSpPr>
          <p:spPr>
            <a:xfrm rot="10800000">
              <a:off x="8557211" y="3859075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30" name="Google Shape;1830;p22"/>
            <p:cNvGrpSpPr/>
            <p:nvPr/>
          </p:nvGrpSpPr>
          <p:grpSpPr>
            <a:xfrm rot="5400000">
              <a:off x="8297605" y="4762340"/>
              <a:ext cx="1105976" cy="133969"/>
              <a:chOff x="8183182" y="663852"/>
              <a:chExt cx="1475028" cy="178673"/>
            </a:xfrm>
          </p:grpSpPr>
          <p:grpSp>
            <p:nvGrpSpPr>
              <p:cNvPr id="1831" name="Google Shape;1831;p22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1832" name="Google Shape;1832;p22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3" name="Google Shape;1833;p22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4" name="Google Shape;1834;p22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5" name="Google Shape;1835;p22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6" name="Google Shape;1836;p22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7" name="Google Shape;1837;p22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8" name="Google Shape;1838;p22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9" name="Google Shape;1839;p22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0" name="Google Shape;1840;p22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1" name="Google Shape;1841;p22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42" name="Google Shape;1842;p22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1843" name="Google Shape;1843;p22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4" name="Google Shape;1844;p22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5" name="Google Shape;1845;p22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6" name="Google Shape;1846;p22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7" name="Google Shape;1847;p22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8" name="Google Shape;1848;p22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9" name="Google Shape;1849;p22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0" name="Google Shape;1850;p22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1" name="Google Shape;1851;p22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2" name="Google Shape;1852;p22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853" name="Google Shape;1853;p22"/>
          <p:cNvSpPr txBox="1"/>
          <p:nvPr>
            <p:ph idx="8"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7"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5" name="Google Shape;1855;p2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856" name="Google Shape;1856;p23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23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23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23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23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23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23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23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23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23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23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23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23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23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23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23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23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23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23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23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23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23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23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23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23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23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23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23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23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23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23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23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23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23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23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23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23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23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4" name="Google Shape;1894;p23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95" name="Google Shape;1895;p23"/>
          <p:cNvSpPr txBox="1"/>
          <p:nvPr>
            <p:ph idx="2" type="title"/>
          </p:nvPr>
        </p:nvSpPr>
        <p:spPr>
          <a:xfrm>
            <a:off x="2152068" y="151281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96" name="Google Shape;1896;p23"/>
          <p:cNvSpPr txBox="1"/>
          <p:nvPr>
            <p:ph idx="1" type="subTitle"/>
          </p:nvPr>
        </p:nvSpPr>
        <p:spPr>
          <a:xfrm>
            <a:off x="1992918" y="191137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7" name="Google Shape;1897;p23"/>
          <p:cNvSpPr txBox="1"/>
          <p:nvPr>
            <p:ph idx="3" type="title"/>
          </p:nvPr>
        </p:nvSpPr>
        <p:spPr>
          <a:xfrm>
            <a:off x="2152068" y="2624681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98" name="Google Shape;1898;p23"/>
          <p:cNvSpPr txBox="1"/>
          <p:nvPr>
            <p:ph idx="4" type="subTitle"/>
          </p:nvPr>
        </p:nvSpPr>
        <p:spPr>
          <a:xfrm>
            <a:off x="1992918" y="301902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9" name="Google Shape;1899;p23"/>
          <p:cNvSpPr txBox="1"/>
          <p:nvPr>
            <p:ph idx="5" type="title"/>
          </p:nvPr>
        </p:nvSpPr>
        <p:spPr>
          <a:xfrm>
            <a:off x="6055343" y="2624681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00" name="Google Shape;1900;p23"/>
          <p:cNvSpPr txBox="1"/>
          <p:nvPr>
            <p:ph idx="6" type="subTitle"/>
          </p:nvPr>
        </p:nvSpPr>
        <p:spPr>
          <a:xfrm>
            <a:off x="5896193" y="3019032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1" name="Google Shape;1901;p23"/>
          <p:cNvSpPr txBox="1"/>
          <p:nvPr>
            <p:ph idx="7" type="title"/>
          </p:nvPr>
        </p:nvSpPr>
        <p:spPr>
          <a:xfrm>
            <a:off x="6055343" y="151281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02" name="Google Shape;1902;p23"/>
          <p:cNvSpPr txBox="1"/>
          <p:nvPr>
            <p:ph idx="8" type="subTitle"/>
          </p:nvPr>
        </p:nvSpPr>
        <p:spPr>
          <a:xfrm>
            <a:off x="5896193" y="191137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3" name="Google Shape;1903;p23"/>
          <p:cNvSpPr txBox="1"/>
          <p:nvPr>
            <p:ph idx="9" type="title"/>
          </p:nvPr>
        </p:nvSpPr>
        <p:spPr>
          <a:xfrm>
            <a:off x="2152068" y="373318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04" name="Google Shape;1904;p23"/>
          <p:cNvSpPr txBox="1"/>
          <p:nvPr>
            <p:ph idx="13" type="subTitle"/>
          </p:nvPr>
        </p:nvSpPr>
        <p:spPr>
          <a:xfrm>
            <a:off x="1992918" y="4126675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5" name="Google Shape;1905;p23"/>
          <p:cNvSpPr txBox="1"/>
          <p:nvPr>
            <p:ph idx="14" type="title"/>
          </p:nvPr>
        </p:nvSpPr>
        <p:spPr>
          <a:xfrm>
            <a:off x="6055343" y="3733187"/>
            <a:ext cx="18279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06" name="Google Shape;1906;p23"/>
          <p:cNvSpPr txBox="1"/>
          <p:nvPr>
            <p:ph idx="15" type="subTitle"/>
          </p:nvPr>
        </p:nvSpPr>
        <p:spPr>
          <a:xfrm>
            <a:off x="5896193" y="4126677"/>
            <a:ext cx="21462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7" name="Google Shape;1907;p23"/>
          <p:cNvSpPr/>
          <p:nvPr/>
        </p:nvSpPr>
        <p:spPr>
          <a:xfrm>
            <a:off x="1455" y="-8885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8" name="Google Shape;1908;p23"/>
          <p:cNvGrpSpPr/>
          <p:nvPr/>
        </p:nvGrpSpPr>
        <p:grpSpPr>
          <a:xfrm rot="-5400000">
            <a:off x="-146785" y="231721"/>
            <a:ext cx="883262" cy="242091"/>
            <a:chOff x="2300350" y="2601250"/>
            <a:chExt cx="2275275" cy="623625"/>
          </a:xfrm>
        </p:grpSpPr>
        <p:sp>
          <p:nvSpPr>
            <p:cNvPr id="1909" name="Google Shape;1909;p2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2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2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2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2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2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5" name="Google Shape;1915;p23"/>
          <p:cNvGrpSpPr/>
          <p:nvPr/>
        </p:nvGrpSpPr>
        <p:grpSpPr>
          <a:xfrm>
            <a:off x="1685767" y="463191"/>
            <a:ext cx="1105976" cy="133969"/>
            <a:chOff x="8183182" y="663852"/>
            <a:chExt cx="1475028" cy="178673"/>
          </a:xfrm>
        </p:grpSpPr>
        <p:grpSp>
          <p:nvGrpSpPr>
            <p:cNvPr id="1916" name="Google Shape;1916;p2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917" name="Google Shape;1917;p2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8" name="Google Shape;1918;p2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9" name="Google Shape;1919;p2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0" name="Google Shape;1920;p2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2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2" name="Google Shape;1922;p2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3" name="Google Shape;1923;p2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4" name="Google Shape;1924;p2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5" name="Google Shape;1925;p2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2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7" name="Google Shape;1927;p2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928" name="Google Shape;1928;p2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9" name="Google Shape;1929;p2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0" name="Google Shape;1930;p2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2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2" name="Google Shape;1932;p2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3" name="Google Shape;1933;p2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4" name="Google Shape;1934;p2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5" name="Google Shape;1935;p2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6" name="Google Shape;1936;p2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7" name="Google Shape;1937;p2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38" name="Google Shape;1938;p23"/>
          <p:cNvSpPr/>
          <p:nvPr/>
        </p:nvSpPr>
        <p:spPr>
          <a:xfrm flipH="1">
            <a:off x="8167370" y="7562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Google Shape;1939;p23"/>
          <p:cNvSpPr/>
          <p:nvPr/>
        </p:nvSpPr>
        <p:spPr>
          <a:xfrm flipH="1">
            <a:off x="7864270" y="4769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0" name="Google Shape;1940;p23"/>
          <p:cNvGrpSpPr/>
          <p:nvPr/>
        </p:nvGrpSpPr>
        <p:grpSpPr>
          <a:xfrm rot="5400000">
            <a:off x="6864300" y="-51175"/>
            <a:ext cx="98902" cy="553090"/>
            <a:chOff x="4898850" y="4820550"/>
            <a:chExt cx="98902" cy="553090"/>
          </a:xfrm>
        </p:grpSpPr>
        <p:sp>
          <p:nvSpPr>
            <p:cNvPr id="1941" name="Google Shape;1941;p23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23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23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23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23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6" name="Google Shape;1946;p23"/>
          <p:cNvGrpSpPr/>
          <p:nvPr/>
        </p:nvGrpSpPr>
        <p:grpSpPr>
          <a:xfrm rot="5400000">
            <a:off x="975" y="4180500"/>
            <a:ext cx="98902" cy="553090"/>
            <a:chOff x="4898850" y="4820550"/>
            <a:chExt cx="98902" cy="553090"/>
          </a:xfrm>
        </p:grpSpPr>
        <p:sp>
          <p:nvSpPr>
            <p:cNvPr id="1947" name="Google Shape;1947;p23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23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23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23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23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2" name="Google Shape;1952;p23"/>
          <p:cNvGrpSpPr/>
          <p:nvPr/>
        </p:nvGrpSpPr>
        <p:grpSpPr>
          <a:xfrm flipH="1">
            <a:off x="-799254" y="4748605"/>
            <a:ext cx="1823016" cy="196994"/>
            <a:chOff x="7857346" y="4002005"/>
            <a:chExt cx="1823016" cy="196994"/>
          </a:xfrm>
        </p:grpSpPr>
        <p:sp>
          <p:nvSpPr>
            <p:cNvPr id="1953" name="Google Shape;1953;p23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23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23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6" name="Google Shape;1956;p23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57" name="Google Shape;1957;p23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1958" name="Google Shape;1958;p23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23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23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23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23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3" name="Google Shape;1963;p23"/>
          <p:cNvGrpSpPr/>
          <p:nvPr/>
        </p:nvGrpSpPr>
        <p:grpSpPr>
          <a:xfrm>
            <a:off x="3945551" y="4775319"/>
            <a:ext cx="1252897" cy="51000"/>
            <a:chOff x="2915381" y="4104819"/>
            <a:chExt cx="1252897" cy="51000"/>
          </a:xfrm>
        </p:grpSpPr>
        <p:sp>
          <p:nvSpPr>
            <p:cNvPr id="1964" name="Google Shape;1964;p23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23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23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23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23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23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23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23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23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23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23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23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23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23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15"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9" name="Google Shape;1979;p2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980" name="Google Shape;1980;p24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24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24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24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24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24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24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24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24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24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24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24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24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24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24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24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24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24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24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24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24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24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24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24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24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24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24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24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24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24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24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24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24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24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24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24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24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24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8" name="Google Shape;2018;p24"/>
          <p:cNvGrpSpPr/>
          <p:nvPr/>
        </p:nvGrpSpPr>
        <p:grpSpPr>
          <a:xfrm>
            <a:off x="4674957" y="4956042"/>
            <a:ext cx="1520982" cy="302065"/>
            <a:chOff x="5642557" y="-150670"/>
            <a:chExt cx="1520982" cy="302065"/>
          </a:xfrm>
        </p:grpSpPr>
        <p:sp>
          <p:nvSpPr>
            <p:cNvPr id="2019" name="Google Shape;2019;p24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24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24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24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24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4" name="Google Shape;2024;p24"/>
          <p:cNvGrpSpPr/>
          <p:nvPr/>
        </p:nvGrpSpPr>
        <p:grpSpPr>
          <a:xfrm rot="5400000">
            <a:off x="85100" y="2306825"/>
            <a:ext cx="98902" cy="553090"/>
            <a:chOff x="4898850" y="4820550"/>
            <a:chExt cx="98902" cy="553090"/>
          </a:xfrm>
        </p:grpSpPr>
        <p:sp>
          <p:nvSpPr>
            <p:cNvPr id="2025" name="Google Shape;2025;p24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24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24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24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24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0" name="Google Shape;2030;p24"/>
          <p:cNvGrpSpPr/>
          <p:nvPr/>
        </p:nvGrpSpPr>
        <p:grpSpPr>
          <a:xfrm>
            <a:off x="-1744592" y="3592129"/>
            <a:ext cx="2297800" cy="347400"/>
            <a:chOff x="-1439792" y="3592129"/>
            <a:chExt cx="2297800" cy="347400"/>
          </a:xfrm>
        </p:grpSpPr>
        <p:sp>
          <p:nvSpPr>
            <p:cNvPr id="2031" name="Google Shape;2031;p24"/>
            <p:cNvSpPr/>
            <p:nvPr/>
          </p:nvSpPr>
          <p:spPr>
            <a:xfrm>
              <a:off x="-1439792" y="38714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24"/>
            <p:cNvSpPr/>
            <p:nvPr/>
          </p:nvSpPr>
          <p:spPr>
            <a:xfrm>
              <a:off x="-1136692" y="35921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3" name="Google Shape;2033;p24"/>
          <p:cNvSpPr/>
          <p:nvPr/>
        </p:nvSpPr>
        <p:spPr>
          <a:xfrm rot="10800000">
            <a:off x="414162" y="44656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4" name="Google Shape;2034;p24"/>
          <p:cNvGrpSpPr/>
          <p:nvPr/>
        </p:nvGrpSpPr>
        <p:grpSpPr>
          <a:xfrm>
            <a:off x="-222733" y="225814"/>
            <a:ext cx="1507157" cy="586800"/>
            <a:chOff x="-222733" y="225814"/>
            <a:chExt cx="1507157" cy="586800"/>
          </a:xfrm>
        </p:grpSpPr>
        <p:sp>
          <p:nvSpPr>
            <p:cNvPr id="2035" name="Google Shape;2035;p24"/>
            <p:cNvSpPr/>
            <p:nvPr/>
          </p:nvSpPr>
          <p:spPr>
            <a:xfrm rot="-5400000">
              <a:off x="348812" y="-122999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36" name="Google Shape;2036;p24"/>
            <p:cNvGrpSpPr/>
            <p:nvPr/>
          </p:nvGrpSpPr>
          <p:grpSpPr>
            <a:xfrm>
              <a:off x="-222733" y="452241"/>
              <a:ext cx="1105976" cy="133969"/>
              <a:chOff x="8183182" y="663852"/>
              <a:chExt cx="1475028" cy="178673"/>
            </a:xfrm>
          </p:grpSpPr>
          <p:grpSp>
            <p:nvGrpSpPr>
              <p:cNvPr id="2037" name="Google Shape;2037;p24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2038" name="Google Shape;2038;p24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9" name="Google Shape;2039;p24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0" name="Google Shape;2040;p24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1" name="Google Shape;2041;p24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2" name="Google Shape;2042;p24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3" name="Google Shape;2043;p24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4" name="Google Shape;2044;p24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5" name="Google Shape;2045;p24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6" name="Google Shape;2046;p24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7" name="Google Shape;2047;p24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048" name="Google Shape;2048;p24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2049" name="Google Shape;2049;p24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0" name="Google Shape;2050;p24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1" name="Google Shape;2051;p24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2" name="Google Shape;2052;p24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3" name="Google Shape;2053;p24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4" name="Google Shape;2054;p24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5" name="Google Shape;2055;p24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6" name="Google Shape;2056;p24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7" name="Google Shape;2057;p24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8" name="Google Shape;2058;p24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059" name="Google Shape;2059;p24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0" name="Google Shape;2060;p24"/>
          <p:cNvGrpSpPr/>
          <p:nvPr/>
        </p:nvGrpSpPr>
        <p:grpSpPr>
          <a:xfrm>
            <a:off x="8041407" y="183762"/>
            <a:ext cx="1520982" cy="302065"/>
            <a:chOff x="5642557" y="-150670"/>
            <a:chExt cx="1520982" cy="302065"/>
          </a:xfrm>
        </p:grpSpPr>
        <p:sp>
          <p:nvSpPr>
            <p:cNvPr id="2061" name="Google Shape;2061;p24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24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24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24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24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6" name="Google Shape;2066;p24"/>
          <p:cNvGrpSpPr/>
          <p:nvPr/>
        </p:nvGrpSpPr>
        <p:grpSpPr>
          <a:xfrm rot="5400000">
            <a:off x="8360264" y="2845229"/>
            <a:ext cx="883262" cy="242091"/>
            <a:chOff x="2300350" y="2601250"/>
            <a:chExt cx="2275275" cy="623625"/>
          </a:xfrm>
        </p:grpSpPr>
        <p:sp>
          <p:nvSpPr>
            <p:cNvPr id="2067" name="Google Shape;2067;p24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24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24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24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24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24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3" name="Google Shape;2073;p24"/>
          <p:cNvGrpSpPr/>
          <p:nvPr/>
        </p:nvGrpSpPr>
        <p:grpSpPr>
          <a:xfrm>
            <a:off x="8267392" y="4678866"/>
            <a:ext cx="1105976" cy="133969"/>
            <a:chOff x="8183182" y="663852"/>
            <a:chExt cx="1475028" cy="178673"/>
          </a:xfrm>
        </p:grpSpPr>
        <p:grpSp>
          <p:nvGrpSpPr>
            <p:cNvPr id="2074" name="Google Shape;2074;p2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075" name="Google Shape;2075;p2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2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2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8" name="Google Shape;2078;p2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9" name="Google Shape;2079;p2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0" name="Google Shape;2080;p2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1" name="Google Shape;2081;p2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2" name="Google Shape;2082;p2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3" name="Google Shape;2083;p2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4" name="Google Shape;2084;p2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5" name="Google Shape;2085;p2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086" name="Google Shape;2086;p2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7" name="Google Shape;2087;p2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8" name="Google Shape;2088;p2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9" name="Google Shape;2089;p2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0" name="Google Shape;2090;p2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1" name="Google Shape;2091;p2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2" name="Google Shape;2092;p2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3" name="Google Shape;2093;p2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4" name="Google Shape;2094;p2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5" name="Google Shape;2095;p2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96" name="Google Shape;2096;p24"/>
          <p:cNvGrpSpPr/>
          <p:nvPr/>
        </p:nvGrpSpPr>
        <p:grpSpPr>
          <a:xfrm>
            <a:off x="5023301" y="238994"/>
            <a:ext cx="1252897" cy="51000"/>
            <a:chOff x="2915381" y="4104819"/>
            <a:chExt cx="1252897" cy="51000"/>
          </a:xfrm>
        </p:grpSpPr>
        <p:sp>
          <p:nvSpPr>
            <p:cNvPr id="2097" name="Google Shape;2097;p24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24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24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24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24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24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24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24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24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24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24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24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24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24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1" name="Google Shape;2111;p24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8572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BLANK_14">
    <p:spTree>
      <p:nvGrpSpPr>
        <p:cNvPr id="2112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3" name="Google Shape;2113;p2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114" name="Google Shape;2114;p25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25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25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25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25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25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25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25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25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25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25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25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25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25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25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25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25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25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25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25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25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25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25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25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25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25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25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25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25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25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25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25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25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25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25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25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25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25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2" name="Google Shape;2152;p25"/>
          <p:cNvSpPr/>
          <p:nvPr/>
        </p:nvSpPr>
        <p:spPr>
          <a:xfrm rot="-5400000">
            <a:off x="120212" y="7293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3" name="Google Shape;2153;p25"/>
          <p:cNvGrpSpPr/>
          <p:nvPr/>
        </p:nvGrpSpPr>
        <p:grpSpPr>
          <a:xfrm rot="5400000">
            <a:off x="85100" y="3657925"/>
            <a:ext cx="98902" cy="553090"/>
            <a:chOff x="4898850" y="4820550"/>
            <a:chExt cx="98902" cy="553090"/>
          </a:xfrm>
        </p:grpSpPr>
        <p:sp>
          <p:nvSpPr>
            <p:cNvPr id="2154" name="Google Shape;2154;p25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25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25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25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25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9" name="Google Shape;2159;p25"/>
          <p:cNvGrpSpPr/>
          <p:nvPr/>
        </p:nvGrpSpPr>
        <p:grpSpPr>
          <a:xfrm flipH="1">
            <a:off x="-538592" y="566830"/>
            <a:ext cx="1823016" cy="296643"/>
            <a:chOff x="7857346" y="3902355"/>
            <a:chExt cx="1823016" cy="296643"/>
          </a:xfrm>
        </p:grpSpPr>
        <p:sp>
          <p:nvSpPr>
            <p:cNvPr id="2160" name="Google Shape;2160;p25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25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25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25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25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25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6" name="Google Shape;2166;p25"/>
          <p:cNvGrpSpPr/>
          <p:nvPr/>
        </p:nvGrpSpPr>
        <p:grpSpPr>
          <a:xfrm rot="5400000">
            <a:off x="4799100" y="4593800"/>
            <a:ext cx="98902" cy="553090"/>
            <a:chOff x="4898850" y="4820550"/>
            <a:chExt cx="98902" cy="553090"/>
          </a:xfrm>
        </p:grpSpPr>
        <p:sp>
          <p:nvSpPr>
            <p:cNvPr id="2167" name="Google Shape;2167;p25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25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25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25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25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2" name="Google Shape;2172;p25"/>
          <p:cNvGrpSpPr/>
          <p:nvPr/>
        </p:nvGrpSpPr>
        <p:grpSpPr>
          <a:xfrm>
            <a:off x="432919" y="4756119"/>
            <a:ext cx="1105976" cy="133969"/>
            <a:chOff x="8183182" y="663852"/>
            <a:chExt cx="1475028" cy="178673"/>
          </a:xfrm>
        </p:grpSpPr>
        <p:grpSp>
          <p:nvGrpSpPr>
            <p:cNvPr id="2173" name="Google Shape;2173;p25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174" name="Google Shape;2174;p2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5" name="Google Shape;2175;p2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6" name="Google Shape;2176;p2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7" name="Google Shape;2177;p2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8" name="Google Shape;2178;p2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9" name="Google Shape;2179;p2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0" name="Google Shape;2180;p2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1" name="Google Shape;2181;p2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2" name="Google Shape;2182;p2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3" name="Google Shape;2183;p2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84" name="Google Shape;2184;p25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185" name="Google Shape;2185;p25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6" name="Google Shape;2186;p25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7" name="Google Shape;2187;p25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8" name="Google Shape;2188;p25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9" name="Google Shape;2189;p25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0" name="Google Shape;2190;p25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1" name="Google Shape;2191;p25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2" name="Google Shape;2192;p25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3" name="Google Shape;2193;p25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4" name="Google Shape;2194;p25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95" name="Google Shape;2195;p25"/>
          <p:cNvSpPr/>
          <p:nvPr/>
        </p:nvSpPr>
        <p:spPr>
          <a:xfrm rot="5400000">
            <a:off x="8279899" y="422812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6" name="Google Shape;2196;p25"/>
          <p:cNvSpPr/>
          <p:nvPr/>
        </p:nvSpPr>
        <p:spPr>
          <a:xfrm>
            <a:off x="8161612" y="-348808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97" name="Google Shape;2197;p25"/>
          <p:cNvGrpSpPr/>
          <p:nvPr/>
        </p:nvGrpSpPr>
        <p:grpSpPr>
          <a:xfrm>
            <a:off x="8395576" y="4749303"/>
            <a:ext cx="883262" cy="242091"/>
            <a:chOff x="2300350" y="2601250"/>
            <a:chExt cx="2275275" cy="623625"/>
          </a:xfrm>
        </p:grpSpPr>
        <p:sp>
          <p:nvSpPr>
            <p:cNvPr id="2198" name="Google Shape;2198;p2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2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2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2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2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2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4" name="Google Shape;2204;p25"/>
          <p:cNvGrpSpPr/>
          <p:nvPr/>
        </p:nvGrpSpPr>
        <p:grpSpPr>
          <a:xfrm>
            <a:off x="5989113" y="235761"/>
            <a:ext cx="1252897" cy="51000"/>
            <a:chOff x="2915381" y="4104819"/>
            <a:chExt cx="1252897" cy="51000"/>
          </a:xfrm>
        </p:grpSpPr>
        <p:sp>
          <p:nvSpPr>
            <p:cNvPr id="2205" name="Google Shape;2205;p25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25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25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25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25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25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25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25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25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25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25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25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25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25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9" name="Google Shape;2219;p25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85725" rotWithShape="0" algn="bl">
              <a:schemeClr val="accent2">
                <a:alpha val="41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1"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1" name="Google Shape;2221;p2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222" name="Google Shape;2222;p26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26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26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26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26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26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26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26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26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26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26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26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26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26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26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26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26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26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26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26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26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26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26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26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26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26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26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26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26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26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26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26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26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26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26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26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26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26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0" name="Google Shape;2260;p26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61" name="Google Shape;2261;p26"/>
          <p:cNvSpPr txBox="1"/>
          <p:nvPr>
            <p:ph idx="2" type="title"/>
          </p:nvPr>
        </p:nvSpPr>
        <p:spPr>
          <a:xfrm>
            <a:off x="841275" y="2611096"/>
            <a:ext cx="2040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62" name="Google Shape;2262;p26"/>
          <p:cNvSpPr txBox="1"/>
          <p:nvPr>
            <p:ph idx="1" type="subTitle"/>
          </p:nvPr>
        </p:nvSpPr>
        <p:spPr>
          <a:xfrm>
            <a:off x="841275" y="3019695"/>
            <a:ext cx="2040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3" name="Google Shape;2263;p26"/>
          <p:cNvSpPr txBox="1"/>
          <p:nvPr>
            <p:ph hasCustomPrompt="1" idx="3" type="title"/>
          </p:nvPr>
        </p:nvSpPr>
        <p:spPr>
          <a:xfrm>
            <a:off x="744825" y="1668255"/>
            <a:ext cx="2233500" cy="788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64" name="Google Shape;2264;p26"/>
          <p:cNvSpPr txBox="1"/>
          <p:nvPr>
            <p:ph idx="4" type="title"/>
          </p:nvPr>
        </p:nvSpPr>
        <p:spPr>
          <a:xfrm>
            <a:off x="3551593" y="2972975"/>
            <a:ext cx="2040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65" name="Google Shape;2265;p26"/>
          <p:cNvSpPr txBox="1"/>
          <p:nvPr>
            <p:ph idx="5" type="subTitle"/>
          </p:nvPr>
        </p:nvSpPr>
        <p:spPr>
          <a:xfrm>
            <a:off x="3551593" y="3381574"/>
            <a:ext cx="2040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6" name="Google Shape;2266;p26"/>
          <p:cNvSpPr txBox="1"/>
          <p:nvPr>
            <p:ph hasCustomPrompt="1" idx="6" type="title"/>
          </p:nvPr>
        </p:nvSpPr>
        <p:spPr>
          <a:xfrm>
            <a:off x="3455143" y="2030134"/>
            <a:ext cx="2233500" cy="788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67" name="Google Shape;2267;p26"/>
          <p:cNvSpPr txBox="1"/>
          <p:nvPr>
            <p:ph idx="7" type="title"/>
          </p:nvPr>
        </p:nvSpPr>
        <p:spPr>
          <a:xfrm>
            <a:off x="6261925" y="2611096"/>
            <a:ext cx="2040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68" name="Google Shape;2268;p26"/>
          <p:cNvSpPr txBox="1"/>
          <p:nvPr>
            <p:ph idx="8" type="subTitle"/>
          </p:nvPr>
        </p:nvSpPr>
        <p:spPr>
          <a:xfrm>
            <a:off x="6261925" y="3019695"/>
            <a:ext cx="2040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9" name="Google Shape;2269;p26"/>
          <p:cNvSpPr txBox="1"/>
          <p:nvPr>
            <p:ph hasCustomPrompt="1" idx="9" type="title"/>
          </p:nvPr>
        </p:nvSpPr>
        <p:spPr>
          <a:xfrm>
            <a:off x="6165475" y="1668255"/>
            <a:ext cx="2233500" cy="788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2270" name="Google Shape;2270;p26"/>
          <p:cNvGrpSpPr/>
          <p:nvPr/>
        </p:nvGrpSpPr>
        <p:grpSpPr>
          <a:xfrm>
            <a:off x="-11" y="4335989"/>
            <a:ext cx="1284435" cy="586800"/>
            <a:chOff x="-11" y="4335989"/>
            <a:chExt cx="1284435" cy="586800"/>
          </a:xfrm>
        </p:grpSpPr>
        <p:sp>
          <p:nvSpPr>
            <p:cNvPr id="2271" name="Google Shape;2271;p26"/>
            <p:cNvSpPr/>
            <p:nvPr/>
          </p:nvSpPr>
          <p:spPr>
            <a:xfrm rot="-5400000">
              <a:off x="348812" y="39871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72" name="Google Shape;2272;p26"/>
            <p:cNvGrpSpPr/>
            <p:nvPr/>
          </p:nvGrpSpPr>
          <p:grpSpPr>
            <a:xfrm rot="10800000">
              <a:off x="-11" y="4508353"/>
              <a:ext cx="883262" cy="242091"/>
              <a:chOff x="2300350" y="2601250"/>
              <a:chExt cx="2275275" cy="623625"/>
            </a:xfrm>
          </p:grpSpPr>
          <p:sp>
            <p:nvSpPr>
              <p:cNvPr id="2273" name="Google Shape;2273;p26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4" name="Google Shape;2274;p26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5" name="Google Shape;2275;p26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6" name="Google Shape;2276;p26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7" name="Google Shape;2277;p26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8" name="Google Shape;2278;p26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79" name="Google Shape;2279;p26"/>
          <p:cNvGrpSpPr/>
          <p:nvPr/>
        </p:nvGrpSpPr>
        <p:grpSpPr>
          <a:xfrm>
            <a:off x="1398057" y="-114308"/>
            <a:ext cx="1520982" cy="302065"/>
            <a:chOff x="5642557" y="-150670"/>
            <a:chExt cx="1520982" cy="302065"/>
          </a:xfrm>
        </p:grpSpPr>
        <p:sp>
          <p:nvSpPr>
            <p:cNvPr id="2280" name="Google Shape;2280;p26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26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26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26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26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5" name="Google Shape;2285;p26"/>
          <p:cNvGrpSpPr/>
          <p:nvPr/>
        </p:nvGrpSpPr>
        <p:grpSpPr>
          <a:xfrm rot="5400000">
            <a:off x="85100" y="1523550"/>
            <a:ext cx="98902" cy="553090"/>
            <a:chOff x="4898850" y="4820550"/>
            <a:chExt cx="98902" cy="553090"/>
          </a:xfrm>
        </p:grpSpPr>
        <p:sp>
          <p:nvSpPr>
            <p:cNvPr id="2286" name="Google Shape;2286;p26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26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26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26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26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1" name="Google Shape;2291;p26"/>
          <p:cNvSpPr/>
          <p:nvPr/>
        </p:nvSpPr>
        <p:spPr>
          <a:xfrm>
            <a:off x="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2" name="Google Shape;2292;p26"/>
          <p:cNvSpPr/>
          <p:nvPr/>
        </p:nvSpPr>
        <p:spPr>
          <a:xfrm>
            <a:off x="-1281605" y="3790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3" name="Google Shape;2293;p26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4" name="Google Shape;2294;p26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5" name="Google Shape;2295;p26"/>
          <p:cNvGrpSpPr/>
          <p:nvPr/>
        </p:nvGrpSpPr>
        <p:grpSpPr>
          <a:xfrm>
            <a:off x="7812807" y="883512"/>
            <a:ext cx="1520982" cy="302065"/>
            <a:chOff x="5642557" y="-150670"/>
            <a:chExt cx="1520982" cy="302065"/>
          </a:xfrm>
        </p:grpSpPr>
        <p:sp>
          <p:nvSpPr>
            <p:cNvPr id="2296" name="Google Shape;2296;p26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26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26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26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26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1" name="Google Shape;2301;p26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2302" name="Google Shape;2302;p26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26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26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26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26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2">
    <p:spTree>
      <p:nvGrpSpPr>
        <p:cNvPr id="2307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8" name="Google Shape;2308;p2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309" name="Google Shape;2309;p27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27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27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27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27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27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27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27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27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27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27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27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27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27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27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27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27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27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27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27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27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27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27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27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27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27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27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27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27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27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27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27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27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27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27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27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27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27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7" name="Google Shape;2347;p27"/>
          <p:cNvSpPr txBox="1"/>
          <p:nvPr>
            <p:ph type="title"/>
          </p:nvPr>
        </p:nvSpPr>
        <p:spPr>
          <a:xfrm>
            <a:off x="2335650" y="758125"/>
            <a:ext cx="4472700" cy="9555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7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48" name="Google Shape;2348;p27"/>
          <p:cNvSpPr txBox="1"/>
          <p:nvPr>
            <p:ph idx="1" type="subTitle"/>
          </p:nvPr>
        </p:nvSpPr>
        <p:spPr>
          <a:xfrm>
            <a:off x="2335650" y="1775000"/>
            <a:ext cx="4472700" cy="10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9" name="Google Shape;2349;p27"/>
          <p:cNvSpPr txBox="1"/>
          <p:nvPr/>
        </p:nvSpPr>
        <p:spPr>
          <a:xfrm>
            <a:off x="2532450" y="3327757"/>
            <a:ext cx="40791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latin typeface="PT Sans"/>
                <a:ea typeface="PT Sans"/>
                <a:cs typeface="PT Sans"/>
                <a:sym typeface="PT Sans"/>
              </a:rPr>
              <a:t>Credits:</a:t>
            </a:r>
            <a:r>
              <a:rPr lang="en" sz="1200">
                <a:solidFill>
                  <a:schemeClr val="accent2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lang="en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This presentation template was created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, including icons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, infographics &amp; images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350" name="Google Shape;2350;p27"/>
          <p:cNvSpPr/>
          <p:nvPr/>
        </p:nvSpPr>
        <p:spPr>
          <a:xfrm rot="10800000">
            <a:off x="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51" name="Google Shape;2351;p27"/>
          <p:cNvGrpSpPr/>
          <p:nvPr/>
        </p:nvGrpSpPr>
        <p:grpSpPr>
          <a:xfrm>
            <a:off x="-11" y="606814"/>
            <a:ext cx="1284435" cy="586800"/>
            <a:chOff x="-11" y="606814"/>
            <a:chExt cx="1284435" cy="586800"/>
          </a:xfrm>
        </p:grpSpPr>
        <p:sp>
          <p:nvSpPr>
            <p:cNvPr id="2352" name="Google Shape;2352;p27"/>
            <p:cNvSpPr/>
            <p:nvPr/>
          </p:nvSpPr>
          <p:spPr>
            <a:xfrm rot="-5400000">
              <a:off x="348812" y="2580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53" name="Google Shape;2353;p27"/>
            <p:cNvGrpSpPr/>
            <p:nvPr/>
          </p:nvGrpSpPr>
          <p:grpSpPr>
            <a:xfrm rot="10800000">
              <a:off x="-11" y="779178"/>
              <a:ext cx="883262" cy="242091"/>
              <a:chOff x="2300350" y="2601250"/>
              <a:chExt cx="2275275" cy="623625"/>
            </a:xfrm>
          </p:grpSpPr>
          <p:sp>
            <p:nvSpPr>
              <p:cNvPr id="2354" name="Google Shape;2354;p27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rect b="b" l="l" r="r" t="t"/>
                <a:pathLst>
                  <a:path extrusionOk="0" h="24945" w="15684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5" name="Google Shape;2355;p27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rect b="b" l="l" r="r" t="t"/>
                <a:pathLst>
                  <a:path extrusionOk="0" h="24945" w="15561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6" name="Google Shape;2356;p27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7" name="Google Shape;2357;p27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8" name="Google Shape;2358;p27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9" name="Google Shape;2359;p27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rect b="b" l="l" r="r" t="t"/>
                <a:pathLst>
                  <a:path extrusionOk="0" h="24945" w="1556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60" name="Google Shape;2360;p27"/>
          <p:cNvGrpSpPr/>
          <p:nvPr/>
        </p:nvGrpSpPr>
        <p:grpSpPr>
          <a:xfrm>
            <a:off x="2618882" y="4981392"/>
            <a:ext cx="1520982" cy="302065"/>
            <a:chOff x="5642557" y="-150670"/>
            <a:chExt cx="1520982" cy="302065"/>
          </a:xfrm>
        </p:grpSpPr>
        <p:sp>
          <p:nvSpPr>
            <p:cNvPr id="2361" name="Google Shape;2361;p2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2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2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2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2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6" name="Google Shape;2366;p27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2367" name="Google Shape;2367;p27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27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27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27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27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2" name="Google Shape;2372;p27"/>
          <p:cNvGrpSpPr/>
          <p:nvPr/>
        </p:nvGrpSpPr>
        <p:grpSpPr>
          <a:xfrm>
            <a:off x="-1414555" y="2830129"/>
            <a:ext cx="2297800" cy="347400"/>
            <a:chOff x="-1414555" y="2830129"/>
            <a:chExt cx="2297800" cy="347400"/>
          </a:xfrm>
        </p:grpSpPr>
        <p:sp>
          <p:nvSpPr>
            <p:cNvPr id="2373" name="Google Shape;2373;p27"/>
            <p:cNvSpPr/>
            <p:nvPr/>
          </p:nvSpPr>
          <p:spPr>
            <a:xfrm>
              <a:off x="-1414555" y="31094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27"/>
            <p:cNvSpPr/>
            <p:nvPr/>
          </p:nvSpPr>
          <p:spPr>
            <a:xfrm>
              <a:off x="-1111455" y="28301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5" name="Google Shape;2375;p27"/>
          <p:cNvGrpSpPr/>
          <p:nvPr/>
        </p:nvGrpSpPr>
        <p:grpSpPr>
          <a:xfrm flipH="1">
            <a:off x="-529079" y="4313280"/>
            <a:ext cx="1823016" cy="196994"/>
            <a:chOff x="7857346" y="4002005"/>
            <a:chExt cx="1823016" cy="196994"/>
          </a:xfrm>
        </p:grpSpPr>
        <p:sp>
          <p:nvSpPr>
            <p:cNvPr id="2376" name="Google Shape;2376;p27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27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27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9" name="Google Shape;2379;p27"/>
          <p:cNvSpPr/>
          <p:nvPr/>
        </p:nvSpPr>
        <p:spPr>
          <a:xfrm rot="5400000">
            <a:off x="8208384" y="388567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0" name="Google Shape;2380;p27"/>
          <p:cNvGrpSpPr/>
          <p:nvPr/>
        </p:nvGrpSpPr>
        <p:grpSpPr>
          <a:xfrm>
            <a:off x="5202992" y="4687341"/>
            <a:ext cx="1105976" cy="133969"/>
            <a:chOff x="8183182" y="663852"/>
            <a:chExt cx="1475028" cy="178673"/>
          </a:xfrm>
        </p:grpSpPr>
        <p:grpSp>
          <p:nvGrpSpPr>
            <p:cNvPr id="2381" name="Google Shape;2381;p2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382" name="Google Shape;2382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3" name="Google Shape;2383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4" name="Google Shape;2384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5" name="Google Shape;2385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6" name="Google Shape;2386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7" name="Google Shape;2387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8" name="Google Shape;2388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9" name="Google Shape;2389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0" name="Google Shape;2390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1" name="Google Shape;2391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2" name="Google Shape;2392;p2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393" name="Google Shape;2393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4" name="Google Shape;2394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5" name="Google Shape;2395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6" name="Google Shape;2396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7" name="Google Shape;2397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8" name="Google Shape;2398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9" name="Google Shape;2399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0" name="Google Shape;2400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1" name="Google Shape;2401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2" name="Google Shape;2402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403" name="Google Shape;2403;p27"/>
          <p:cNvSpPr/>
          <p:nvPr/>
        </p:nvSpPr>
        <p:spPr>
          <a:xfrm rot="10800000">
            <a:off x="8027645" y="21741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4" name="Google Shape;2404;p27"/>
          <p:cNvGrpSpPr/>
          <p:nvPr/>
        </p:nvGrpSpPr>
        <p:grpSpPr>
          <a:xfrm rot="-5400000">
            <a:off x="7172708" y="384980"/>
            <a:ext cx="1823016" cy="296643"/>
            <a:chOff x="7857346" y="3902355"/>
            <a:chExt cx="1823016" cy="296643"/>
          </a:xfrm>
        </p:grpSpPr>
        <p:sp>
          <p:nvSpPr>
            <p:cNvPr id="2405" name="Google Shape;2405;p27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27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27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27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27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27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1" name="Google Shape;2411;p27"/>
          <p:cNvGrpSpPr/>
          <p:nvPr/>
        </p:nvGrpSpPr>
        <p:grpSpPr>
          <a:xfrm>
            <a:off x="8267392" y="2926266"/>
            <a:ext cx="1105976" cy="133969"/>
            <a:chOff x="8183182" y="663852"/>
            <a:chExt cx="1475028" cy="178673"/>
          </a:xfrm>
        </p:grpSpPr>
        <p:grpSp>
          <p:nvGrpSpPr>
            <p:cNvPr id="2412" name="Google Shape;2412;p27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413" name="Google Shape;2413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4" name="Google Shape;2414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5" name="Google Shape;2415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6" name="Google Shape;2416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7" name="Google Shape;2417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8" name="Google Shape;2418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9" name="Google Shape;2419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0" name="Google Shape;2420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1" name="Google Shape;2421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2" name="Google Shape;2422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23" name="Google Shape;2423;p27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424" name="Google Shape;2424;p27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5" name="Google Shape;2425;p27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6" name="Google Shape;2426;p27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7" name="Google Shape;2427;p27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8" name="Google Shape;2428;p27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9" name="Google Shape;2429;p27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0" name="Google Shape;2430;p27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1" name="Google Shape;2431;p27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2" name="Google Shape;2432;p27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3" name="Google Shape;2433;p27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434" name="Google Shape;2434;p27"/>
          <p:cNvGrpSpPr/>
          <p:nvPr/>
        </p:nvGrpSpPr>
        <p:grpSpPr>
          <a:xfrm>
            <a:off x="2360001" y="376081"/>
            <a:ext cx="1252897" cy="51000"/>
            <a:chOff x="2915381" y="4104819"/>
            <a:chExt cx="1252897" cy="51000"/>
          </a:xfrm>
        </p:grpSpPr>
        <p:sp>
          <p:nvSpPr>
            <p:cNvPr id="2435" name="Google Shape;2435;p2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2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2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2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2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2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2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2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2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2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2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2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2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2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3">
    <p:spTree>
      <p:nvGrpSpPr>
        <p:cNvPr id="2449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0" name="Google Shape;2450;p2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451" name="Google Shape;2451;p28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28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28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28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28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28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28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28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28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28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28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28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28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28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28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28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28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28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28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28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28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28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28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28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28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28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28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28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28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28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28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28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28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28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28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28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28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28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9" name="Google Shape;2489;p28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2490" name="Google Shape;2490;p28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28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28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28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28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5" name="Google Shape;2495;p28"/>
          <p:cNvGrpSpPr/>
          <p:nvPr/>
        </p:nvGrpSpPr>
        <p:grpSpPr>
          <a:xfrm flipH="1">
            <a:off x="-839729" y="2843530"/>
            <a:ext cx="1823016" cy="196994"/>
            <a:chOff x="7857346" y="4002005"/>
            <a:chExt cx="1823016" cy="196994"/>
          </a:xfrm>
        </p:grpSpPr>
        <p:sp>
          <p:nvSpPr>
            <p:cNvPr id="2496" name="Google Shape;2496;p28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28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28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99" name="Google Shape;2499;p28"/>
          <p:cNvSpPr/>
          <p:nvPr/>
        </p:nvSpPr>
        <p:spPr>
          <a:xfrm rot="5400000">
            <a:off x="8206149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0" name="Google Shape;2500;p28"/>
          <p:cNvSpPr/>
          <p:nvPr/>
        </p:nvSpPr>
        <p:spPr>
          <a:xfrm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01" name="Google Shape;2501;p28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2502" name="Google Shape;2502;p2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503" name="Google Shape;2503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4" name="Google Shape;2504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5" name="Google Shape;2505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6" name="Google Shape;2506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7" name="Google Shape;2507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8" name="Google Shape;2508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9" name="Google Shape;2509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0" name="Google Shape;2510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1" name="Google Shape;2511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2" name="Google Shape;2512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13" name="Google Shape;2513;p2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514" name="Google Shape;2514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5" name="Google Shape;2515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6" name="Google Shape;2516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7" name="Google Shape;2517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8" name="Google Shape;2518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9" name="Google Shape;2519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0" name="Google Shape;2520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1" name="Google Shape;2521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2" name="Google Shape;2522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3" name="Google Shape;2523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524" name="Google Shape;2524;p28"/>
          <p:cNvGrpSpPr/>
          <p:nvPr/>
        </p:nvGrpSpPr>
        <p:grpSpPr>
          <a:xfrm flipH="1">
            <a:off x="4834557" y="-107958"/>
            <a:ext cx="1520982" cy="302065"/>
            <a:chOff x="5642557" y="-150670"/>
            <a:chExt cx="1520982" cy="302065"/>
          </a:xfrm>
        </p:grpSpPr>
        <p:sp>
          <p:nvSpPr>
            <p:cNvPr id="2525" name="Google Shape;2525;p2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2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2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2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2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0" name="Google Shape;2530;p28"/>
          <p:cNvGrpSpPr/>
          <p:nvPr/>
        </p:nvGrpSpPr>
        <p:grpSpPr>
          <a:xfrm>
            <a:off x="635870" y="-1455296"/>
            <a:ext cx="347400" cy="2297800"/>
            <a:chOff x="6420895" y="-1455296"/>
            <a:chExt cx="347400" cy="2297800"/>
          </a:xfrm>
        </p:grpSpPr>
        <p:sp>
          <p:nvSpPr>
            <p:cNvPr id="2531" name="Google Shape;2531;p28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28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3" name="Google Shape;2533;p28"/>
          <p:cNvSpPr/>
          <p:nvPr/>
        </p:nvSpPr>
        <p:spPr>
          <a:xfrm rot="-5400000">
            <a:off x="348812" y="420768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34" name="Google Shape;2534;p28"/>
          <p:cNvGrpSpPr/>
          <p:nvPr/>
        </p:nvGrpSpPr>
        <p:grpSpPr>
          <a:xfrm>
            <a:off x="333809" y="4164674"/>
            <a:ext cx="302065" cy="1520982"/>
            <a:chOff x="-108754" y="2690919"/>
            <a:chExt cx="302065" cy="1520982"/>
          </a:xfrm>
        </p:grpSpPr>
        <p:sp>
          <p:nvSpPr>
            <p:cNvPr id="2535" name="Google Shape;2535;p28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28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28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28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28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0" name="Google Shape;2540;p28"/>
          <p:cNvGrpSpPr/>
          <p:nvPr/>
        </p:nvGrpSpPr>
        <p:grpSpPr>
          <a:xfrm>
            <a:off x="8490114" y="2144503"/>
            <a:ext cx="883262" cy="242091"/>
            <a:chOff x="2300350" y="2601250"/>
            <a:chExt cx="2275275" cy="623625"/>
          </a:xfrm>
        </p:grpSpPr>
        <p:sp>
          <p:nvSpPr>
            <p:cNvPr id="2541" name="Google Shape;2541;p2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2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2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2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2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2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2">
    <p:spTree>
      <p:nvGrpSpPr>
        <p:cNvPr id="2547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8" name="Google Shape;2548;p2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549" name="Google Shape;2549;p29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29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29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29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29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29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29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29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29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29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29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29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29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29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29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29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29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29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29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29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29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29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29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29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29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29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29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29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29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29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29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29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29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29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29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29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29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29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87" name="Google Shape;2587;p29"/>
          <p:cNvGrpSpPr/>
          <p:nvPr/>
        </p:nvGrpSpPr>
        <p:grpSpPr>
          <a:xfrm rot="5400000">
            <a:off x="85100" y="782825"/>
            <a:ext cx="98902" cy="553090"/>
            <a:chOff x="4898850" y="4820550"/>
            <a:chExt cx="98902" cy="553090"/>
          </a:xfrm>
        </p:grpSpPr>
        <p:sp>
          <p:nvSpPr>
            <p:cNvPr id="2588" name="Google Shape;2588;p29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29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29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29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29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3" name="Google Shape;2593;p29"/>
          <p:cNvGrpSpPr/>
          <p:nvPr/>
        </p:nvGrpSpPr>
        <p:grpSpPr>
          <a:xfrm>
            <a:off x="-1414555" y="1991929"/>
            <a:ext cx="2297800" cy="347400"/>
            <a:chOff x="-1414555" y="3058729"/>
            <a:chExt cx="2297800" cy="347400"/>
          </a:xfrm>
        </p:grpSpPr>
        <p:sp>
          <p:nvSpPr>
            <p:cNvPr id="2594" name="Google Shape;2594;p29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29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6" name="Google Shape;2596;p29"/>
          <p:cNvGrpSpPr/>
          <p:nvPr/>
        </p:nvGrpSpPr>
        <p:grpSpPr>
          <a:xfrm flipH="1">
            <a:off x="-799254" y="3300805"/>
            <a:ext cx="1823016" cy="196994"/>
            <a:chOff x="7857346" y="4002005"/>
            <a:chExt cx="1823016" cy="196994"/>
          </a:xfrm>
        </p:grpSpPr>
        <p:sp>
          <p:nvSpPr>
            <p:cNvPr id="2597" name="Google Shape;2597;p29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29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29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0" name="Google Shape;2600;p29"/>
          <p:cNvSpPr/>
          <p:nvPr/>
        </p:nvSpPr>
        <p:spPr>
          <a:xfrm rot="5400000">
            <a:off x="8204801" y="-349430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1" name="Google Shape;2601;p29"/>
          <p:cNvSpPr/>
          <p:nvPr/>
        </p:nvSpPr>
        <p:spPr>
          <a:xfrm rot="10800000">
            <a:off x="7736612" y="4392838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2" name="Google Shape;2602;p29"/>
          <p:cNvGrpSpPr/>
          <p:nvPr/>
        </p:nvGrpSpPr>
        <p:grpSpPr>
          <a:xfrm rot="5400000">
            <a:off x="8288664" y="2674962"/>
            <a:ext cx="883262" cy="242091"/>
            <a:chOff x="2300350" y="2601250"/>
            <a:chExt cx="2275275" cy="623625"/>
          </a:xfrm>
        </p:grpSpPr>
        <p:sp>
          <p:nvSpPr>
            <p:cNvPr id="2603" name="Google Shape;2603;p29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29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29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29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29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29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9" name="Google Shape;2609;p29"/>
          <p:cNvGrpSpPr/>
          <p:nvPr/>
        </p:nvGrpSpPr>
        <p:grpSpPr>
          <a:xfrm>
            <a:off x="8533046" y="-288388"/>
            <a:ext cx="302065" cy="1520982"/>
            <a:chOff x="-108754" y="2690919"/>
            <a:chExt cx="302065" cy="1520982"/>
          </a:xfrm>
        </p:grpSpPr>
        <p:sp>
          <p:nvSpPr>
            <p:cNvPr id="2610" name="Google Shape;2610;p29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29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29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29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29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5" name="Google Shape;2615;p29"/>
          <p:cNvGrpSpPr/>
          <p:nvPr/>
        </p:nvGrpSpPr>
        <p:grpSpPr>
          <a:xfrm>
            <a:off x="1176957" y="-107958"/>
            <a:ext cx="1520982" cy="302065"/>
            <a:chOff x="5642557" y="-150670"/>
            <a:chExt cx="1520982" cy="302065"/>
          </a:xfrm>
        </p:grpSpPr>
        <p:sp>
          <p:nvSpPr>
            <p:cNvPr id="2616" name="Google Shape;2616;p29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29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29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29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29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1" name="Google Shape;2621;p29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2622" name="Google Shape;2622;p29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29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4" name="Google Shape;2624;p29"/>
          <p:cNvGrpSpPr/>
          <p:nvPr/>
        </p:nvGrpSpPr>
        <p:grpSpPr>
          <a:xfrm>
            <a:off x="-222733" y="4310689"/>
            <a:ext cx="1507157" cy="586800"/>
            <a:chOff x="-222733" y="4310689"/>
            <a:chExt cx="1507157" cy="586800"/>
          </a:xfrm>
        </p:grpSpPr>
        <p:sp>
          <p:nvSpPr>
            <p:cNvPr id="2625" name="Google Shape;2625;p29"/>
            <p:cNvSpPr/>
            <p:nvPr/>
          </p:nvSpPr>
          <p:spPr>
            <a:xfrm rot="-5400000">
              <a:off x="348812" y="39618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26" name="Google Shape;2626;p29"/>
            <p:cNvGrpSpPr/>
            <p:nvPr/>
          </p:nvGrpSpPr>
          <p:grpSpPr>
            <a:xfrm>
              <a:off x="-222733" y="4537116"/>
              <a:ext cx="1105976" cy="133969"/>
              <a:chOff x="8183182" y="663852"/>
              <a:chExt cx="1475028" cy="178673"/>
            </a:xfrm>
          </p:grpSpPr>
          <p:grpSp>
            <p:nvGrpSpPr>
              <p:cNvPr id="2627" name="Google Shape;2627;p29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2628" name="Google Shape;2628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29" name="Google Shape;2629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0" name="Google Shape;2630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1" name="Google Shape;2631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2" name="Google Shape;2632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3" name="Google Shape;2633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4" name="Google Shape;2634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5" name="Google Shape;2635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6" name="Google Shape;2636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7" name="Google Shape;2637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638" name="Google Shape;2638;p29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2639" name="Google Shape;2639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0" name="Google Shape;2640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1" name="Google Shape;2641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2" name="Google Shape;2642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3" name="Google Shape;2643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4" name="Google Shape;2644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5" name="Google Shape;2645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6" name="Google Shape;2646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7" name="Google Shape;2647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8" name="Google Shape;2648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31" name="Google Shape;231;p4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4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70" name="Google Shape;270;p4"/>
          <p:cNvSpPr txBox="1"/>
          <p:nvPr>
            <p:ph idx="1" type="body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grpSp>
        <p:nvGrpSpPr>
          <p:cNvPr id="271" name="Google Shape;271;p4"/>
          <p:cNvGrpSpPr/>
          <p:nvPr/>
        </p:nvGrpSpPr>
        <p:grpSpPr>
          <a:xfrm flipH="1" rot="5400000">
            <a:off x="7845446" y="144030"/>
            <a:ext cx="1823016" cy="296643"/>
            <a:chOff x="7857346" y="3902355"/>
            <a:chExt cx="1823016" cy="296643"/>
          </a:xfrm>
        </p:grpSpPr>
        <p:sp>
          <p:nvSpPr>
            <p:cNvPr id="272" name="Google Shape;272;p4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8" name="Google Shape;278;p4"/>
          <p:cNvSpPr/>
          <p:nvPr/>
        </p:nvSpPr>
        <p:spPr>
          <a:xfrm rot="5400000">
            <a:off x="8206161" y="42078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9" name="Google Shape;279;p4"/>
          <p:cNvGrpSpPr/>
          <p:nvPr/>
        </p:nvGrpSpPr>
        <p:grpSpPr>
          <a:xfrm>
            <a:off x="8085946" y="4723543"/>
            <a:ext cx="1823016" cy="196994"/>
            <a:chOff x="8085946" y="4723543"/>
            <a:chExt cx="1823016" cy="196994"/>
          </a:xfrm>
        </p:grpSpPr>
        <p:sp>
          <p:nvSpPr>
            <p:cNvPr id="280" name="Google Shape;280;p4"/>
            <p:cNvSpPr/>
            <p:nvPr/>
          </p:nvSpPr>
          <p:spPr>
            <a:xfrm flipH="1" rot="10800000">
              <a:off x="8184816" y="4723543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4"/>
            <p:cNvSpPr/>
            <p:nvPr/>
          </p:nvSpPr>
          <p:spPr>
            <a:xfrm flipH="1" rot="10800000">
              <a:off x="8085946" y="4828583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4"/>
            <p:cNvSpPr/>
            <p:nvPr/>
          </p:nvSpPr>
          <p:spPr>
            <a:xfrm flipH="1" rot="10800000">
              <a:off x="8110687" y="4853293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" name="Google Shape;283;p4"/>
          <p:cNvGrpSpPr/>
          <p:nvPr/>
        </p:nvGrpSpPr>
        <p:grpSpPr>
          <a:xfrm>
            <a:off x="-243064" y="160512"/>
            <a:ext cx="1105976" cy="133969"/>
            <a:chOff x="8183182" y="663852"/>
            <a:chExt cx="1475028" cy="178673"/>
          </a:xfrm>
        </p:grpSpPr>
        <p:grpSp>
          <p:nvGrpSpPr>
            <p:cNvPr id="284" name="Google Shape;284;p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85" name="Google Shape;285;p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5" name="Google Shape;295;p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96" name="Google Shape;296;p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06" name="Google Shape;306;p4"/>
          <p:cNvSpPr/>
          <p:nvPr/>
        </p:nvSpPr>
        <p:spPr>
          <a:xfrm>
            <a:off x="-1568655" y="336352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"/>
          <p:cNvSpPr/>
          <p:nvPr/>
        </p:nvSpPr>
        <p:spPr>
          <a:xfrm rot="10800000">
            <a:off x="12" y="38590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p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310" name="Google Shape;310;p5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5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" name="Google Shape;348;p5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49" name="Google Shape;349;p5"/>
          <p:cNvSpPr txBox="1"/>
          <p:nvPr>
            <p:ph idx="2" type="title"/>
          </p:nvPr>
        </p:nvSpPr>
        <p:spPr>
          <a:xfrm>
            <a:off x="1540500" y="2903250"/>
            <a:ext cx="26220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0" name="Google Shape;350;p5"/>
          <p:cNvSpPr txBox="1"/>
          <p:nvPr>
            <p:ph idx="1" type="subTitle"/>
          </p:nvPr>
        </p:nvSpPr>
        <p:spPr>
          <a:xfrm>
            <a:off x="1540500" y="3299259"/>
            <a:ext cx="26220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5"/>
          <p:cNvSpPr txBox="1"/>
          <p:nvPr>
            <p:ph idx="3" type="title"/>
          </p:nvPr>
        </p:nvSpPr>
        <p:spPr>
          <a:xfrm>
            <a:off x="4987075" y="2903250"/>
            <a:ext cx="26220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2" name="Google Shape;352;p5"/>
          <p:cNvSpPr txBox="1"/>
          <p:nvPr>
            <p:ph idx="4" type="subTitle"/>
          </p:nvPr>
        </p:nvSpPr>
        <p:spPr>
          <a:xfrm>
            <a:off x="4987075" y="3299258"/>
            <a:ext cx="2622000" cy="96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53" name="Google Shape;353;p5"/>
          <p:cNvGrpSpPr/>
          <p:nvPr/>
        </p:nvGrpSpPr>
        <p:grpSpPr>
          <a:xfrm>
            <a:off x="1062892" y="4807516"/>
            <a:ext cx="1548000" cy="68100"/>
            <a:chOff x="3980838" y="4076181"/>
            <a:chExt cx="1548000" cy="68100"/>
          </a:xfrm>
        </p:grpSpPr>
        <p:sp>
          <p:nvSpPr>
            <p:cNvPr id="354" name="Google Shape;354;p5"/>
            <p:cNvSpPr/>
            <p:nvPr/>
          </p:nvSpPr>
          <p:spPr>
            <a:xfrm>
              <a:off x="39808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41041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42274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43508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44741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45974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47207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48441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49674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509076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521408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5337413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5460738" y="4076181"/>
              <a:ext cx="68100" cy="68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7" name="Google Shape;367;p5"/>
          <p:cNvGrpSpPr/>
          <p:nvPr/>
        </p:nvGrpSpPr>
        <p:grpSpPr>
          <a:xfrm flipH="1" rot="5400000">
            <a:off x="-531622" y="163274"/>
            <a:ext cx="1823016" cy="296643"/>
            <a:chOff x="7857346" y="3902355"/>
            <a:chExt cx="1823016" cy="296643"/>
          </a:xfrm>
        </p:grpSpPr>
        <p:sp>
          <p:nvSpPr>
            <p:cNvPr id="368" name="Google Shape;368;p5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5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5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4" name="Google Shape;374;p5"/>
          <p:cNvGrpSpPr/>
          <p:nvPr/>
        </p:nvGrpSpPr>
        <p:grpSpPr>
          <a:xfrm>
            <a:off x="4664363" y="4961113"/>
            <a:ext cx="1520982" cy="302065"/>
            <a:chOff x="5642557" y="-150670"/>
            <a:chExt cx="1520982" cy="302065"/>
          </a:xfrm>
        </p:grpSpPr>
        <p:sp>
          <p:nvSpPr>
            <p:cNvPr id="375" name="Google Shape;375;p5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5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5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5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5"/>
          <p:cNvGrpSpPr/>
          <p:nvPr/>
        </p:nvGrpSpPr>
        <p:grpSpPr>
          <a:xfrm>
            <a:off x="1557957" y="-107958"/>
            <a:ext cx="1520982" cy="302065"/>
            <a:chOff x="5642557" y="-150670"/>
            <a:chExt cx="1520982" cy="302065"/>
          </a:xfrm>
        </p:grpSpPr>
        <p:sp>
          <p:nvSpPr>
            <p:cNvPr id="381" name="Google Shape;381;p5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6" name="Google Shape;386;p5"/>
          <p:cNvGrpSpPr/>
          <p:nvPr/>
        </p:nvGrpSpPr>
        <p:grpSpPr>
          <a:xfrm>
            <a:off x="7855739" y="297302"/>
            <a:ext cx="883262" cy="242091"/>
            <a:chOff x="2300350" y="2601250"/>
            <a:chExt cx="2275275" cy="623625"/>
          </a:xfrm>
        </p:grpSpPr>
        <p:sp>
          <p:nvSpPr>
            <p:cNvPr id="387" name="Google Shape;387;p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" name="Google Shape;393;p5"/>
          <p:cNvGrpSpPr/>
          <p:nvPr/>
        </p:nvGrpSpPr>
        <p:grpSpPr>
          <a:xfrm rot="10800000">
            <a:off x="-214148" y="2709227"/>
            <a:ext cx="883262" cy="242091"/>
            <a:chOff x="2300350" y="2601250"/>
            <a:chExt cx="2275275" cy="623625"/>
          </a:xfrm>
        </p:grpSpPr>
        <p:sp>
          <p:nvSpPr>
            <p:cNvPr id="394" name="Google Shape;394;p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5"/>
          <p:cNvSpPr/>
          <p:nvPr/>
        </p:nvSpPr>
        <p:spPr>
          <a:xfrm flipH="1" rot="5400000">
            <a:off x="8198089" y="410275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5"/>
          <p:cNvGrpSpPr/>
          <p:nvPr/>
        </p:nvGrpSpPr>
        <p:grpSpPr>
          <a:xfrm flipH="1" rot="10800000">
            <a:off x="8250449" y="4623928"/>
            <a:ext cx="883262" cy="242091"/>
            <a:chOff x="2300350" y="2601250"/>
            <a:chExt cx="2275275" cy="623625"/>
          </a:xfrm>
        </p:grpSpPr>
        <p:sp>
          <p:nvSpPr>
            <p:cNvPr id="402" name="Google Shape;402;p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410" name="Google Shape;410;p6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6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6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6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8" name="Google Shape;448;p6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49" name="Google Shape;449;p6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0" name="Google Shape;450;p6"/>
          <p:cNvGrpSpPr/>
          <p:nvPr/>
        </p:nvGrpSpPr>
        <p:grpSpPr>
          <a:xfrm>
            <a:off x="494301" y="4792125"/>
            <a:ext cx="1252897" cy="51000"/>
            <a:chOff x="2915381" y="4104819"/>
            <a:chExt cx="1252897" cy="51000"/>
          </a:xfrm>
        </p:grpSpPr>
        <p:sp>
          <p:nvSpPr>
            <p:cNvPr id="451" name="Google Shape;451;p6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6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6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6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6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6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6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6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5" name="Google Shape;465;p6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6" name="Google Shape;466;p6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467" name="Google Shape;467;p6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6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6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6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6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2" name="Google Shape;472;p6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473" name="Google Shape;473;p6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6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6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6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6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8" name="Google Shape;478;p6"/>
          <p:cNvSpPr/>
          <p:nvPr/>
        </p:nvSpPr>
        <p:spPr>
          <a:xfrm>
            <a:off x="7" y="205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9" name="Google Shape;479;p6"/>
          <p:cNvGrpSpPr/>
          <p:nvPr/>
        </p:nvGrpSpPr>
        <p:grpSpPr>
          <a:xfrm rot="-5400000">
            <a:off x="-148234" y="322631"/>
            <a:ext cx="883262" cy="242091"/>
            <a:chOff x="2300350" y="2601250"/>
            <a:chExt cx="2275275" cy="623625"/>
          </a:xfrm>
        </p:grpSpPr>
        <p:sp>
          <p:nvSpPr>
            <p:cNvPr id="480" name="Google Shape;480;p6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6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6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6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6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6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6" name="Google Shape;486;p6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487" name="Google Shape;487;p6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6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6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6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6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3" name="Google Shape;493;p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494" name="Google Shape;494;p7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7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7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7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2" name="Google Shape;532;p7"/>
          <p:cNvSpPr txBox="1"/>
          <p:nvPr>
            <p:ph type="title"/>
          </p:nvPr>
        </p:nvSpPr>
        <p:spPr>
          <a:xfrm>
            <a:off x="4433200" y="1945637"/>
            <a:ext cx="399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33" name="Google Shape;533;p7"/>
          <p:cNvSpPr txBox="1"/>
          <p:nvPr>
            <p:ph idx="1" type="subTitle"/>
          </p:nvPr>
        </p:nvSpPr>
        <p:spPr>
          <a:xfrm>
            <a:off x="4433200" y="2519285"/>
            <a:ext cx="39978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7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7"/>
          <p:cNvSpPr/>
          <p:nvPr/>
        </p:nvSpPr>
        <p:spPr>
          <a:xfrm rot="-5400000">
            <a:off x="348812" y="-552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6" name="Google Shape;536;p7"/>
          <p:cNvGrpSpPr/>
          <p:nvPr/>
        </p:nvGrpSpPr>
        <p:grpSpPr>
          <a:xfrm rot="10800000">
            <a:off x="-11" y="465966"/>
            <a:ext cx="883262" cy="242091"/>
            <a:chOff x="2300350" y="2601250"/>
            <a:chExt cx="2275275" cy="623625"/>
          </a:xfrm>
        </p:grpSpPr>
        <p:sp>
          <p:nvSpPr>
            <p:cNvPr id="537" name="Google Shape;537;p7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3" name="Google Shape;543;p7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544" name="Google Shape;544;p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9" name="Google Shape;549;p7"/>
          <p:cNvSpPr/>
          <p:nvPr/>
        </p:nvSpPr>
        <p:spPr>
          <a:xfrm rot="5400000">
            <a:off x="5514970" y="-390021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7"/>
          <p:cNvSpPr/>
          <p:nvPr/>
        </p:nvSpPr>
        <p:spPr>
          <a:xfrm rot="5400000">
            <a:off x="5794270" y="-86921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1" name="Google Shape;551;p7"/>
          <p:cNvGrpSpPr/>
          <p:nvPr/>
        </p:nvGrpSpPr>
        <p:grpSpPr>
          <a:xfrm>
            <a:off x="3502226" y="841481"/>
            <a:ext cx="1252897" cy="51000"/>
            <a:chOff x="2915381" y="4104819"/>
            <a:chExt cx="1252897" cy="51000"/>
          </a:xfrm>
        </p:grpSpPr>
        <p:sp>
          <p:nvSpPr>
            <p:cNvPr id="552" name="Google Shape;552;p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6" name="Google Shape;566;p7"/>
          <p:cNvSpPr/>
          <p:nvPr/>
        </p:nvSpPr>
        <p:spPr>
          <a:xfrm rot="5400000">
            <a:off x="8206161" y="42078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7" name="Google Shape;567;p7"/>
          <p:cNvGrpSpPr/>
          <p:nvPr/>
        </p:nvGrpSpPr>
        <p:grpSpPr>
          <a:xfrm>
            <a:off x="8085946" y="4723543"/>
            <a:ext cx="1823016" cy="196994"/>
            <a:chOff x="8085946" y="4723543"/>
            <a:chExt cx="1823016" cy="196994"/>
          </a:xfrm>
        </p:grpSpPr>
        <p:sp>
          <p:nvSpPr>
            <p:cNvPr id="568" name="Google Shape;568;p7"/>
            <p:cNvSpPr/>
            <p:nvPr/>
          </p:nvSpPr>
          <p:spPr>
            <a:xfrm flipH="1" rot="10800000">
              <a:off x="8184816" y="4723543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7"/>
            <p:cNvSpPr/>
            <p:nvPr/>
          </p:nvSpPr>
          <p:spPr>
            <a:xfrm flipH="1" rot="10800000">
              <a:off x="8085946" y="4828583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7"/>
            <p:cNvSpPr/>
            <p:nvPr/>
          </p:nvSpPr>
          <p:spPr>
            <a:xfrm flipH="1" rot="10800000">
              <a:off x="8110687" y="4853293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1" name="Google Shape;571;p7"/>
          <p:cNvSpPr/>
          <p:nvPr/>
        </p:nvSpPr>
        <p:spPr>
          <a:xfrm rot="10800000">
            <a:off x="419712" y="406403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2" name="Google Shape;572;p7"/>
          <p:cNvGrpSpPr/>
          <p:nvPr/>
        </p:nvGrpSpPr>
        <p:grpSpPr>
          <a:xfrm rot="5400000">
            <a:off x="29239" y="3087771"/>
            <a:ext cx="98902" cy="553090"/>
            <a:chOff x="4898850" y="4820550"/>
            <a:chExt cx="98902" cy="553090"/>
          </a:xfrm>
        </p:grpSpPr>
        <p:sp>
          <p:nvSpPr>
            <p:cNvPr id="573" name="Google Shape;573;p7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7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7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7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7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8" name="Google Shape;578;p7"/>
          <p:cNvGrpSpPr/>
          <p:nvPr/>
        </p:nvGrpSpPr>
        <p:grpSpPr>
          <a:xfrm>
            <a:off x="4954518" y="4958766"/>
            <a:ext cx="1520982" cy="302065"/>
            <a:chOff x="5642557" y="-150670"/>
            <a:chExt cx="1520982" cy="302065"/>
          </a:xfrm>
        </p:grpSpPr>
        <p:sp>
          <p:nvSpPr>
            <p:cNvPr id="579" name="Google Shape;579;p7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7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7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7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7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" name="Google Shape;585;p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586" name="Google Shape;586;p8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8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8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8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8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8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8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8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8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8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8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8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8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8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8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8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8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8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8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8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8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8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8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8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8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8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8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8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8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8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8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8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8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8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8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8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8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4" name="Google Shape;624;p8"/>
          <p:cNvSpPr txBox="1"/>
          <p:nvPr>
            <p:ph type="title"/>
          </p:nvPr>
        </p:nvSpPr>
        <p:spPr>
          <a:xfrm>
            <a:off x="1182000" y="1320700"/>
            <a:ext cx="6780000" cy="25236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25" name="Google Shape;625;p8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6" name="Google Shape;626;p8"/>
          <p:cNvGrpSpPr/>
          <p:nvPr/>
        </p:nvGrpSpPr>
        <p:grpSpPr>
          <a:xfrm>
            <a:off x="-1414555" y="2830129"/>
            <a:ext cx="2297800" cy="347400"/>
            <a:chOff x="-1414555" y="2830129"/>
            <a:chExt cx="2297800" cy="347400"/>
          </a:xfrm>
        </p:grpSpPr>
        <p:sp>
          <p:nvSpPr>
            <p:cNvPr id="627" name="Google Shape;627;p8"/>
            <p:cNvSpPr/>
            <p:nvPr/>
          </p:nvSpPr>
          <p:spPr>
            <a:xfrm>
              <a:off x="-1414555" y="31094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8"/>
            <p:cNvSpPr/>
            <p:nvPr/>
          </p:nvSpPr>
          <p:spPr>
            <a:xfrm>
              <a:off x="-1111455" y="28301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9" name="Google Shape;629;p8"/>
          <p:cNvGrpSpPr/>
          <p:nvPr/>
        </p:nvGrpSpPr>
        <p:grpSpPr>
          <a:xfrm>
            <a:off x="8059521" y="3662080"/>
            <a:ext cx="1823016" cy="196994"/>
            <a:chOff x="7857346" y="4002005"/>
            <a:chExt cx="1823016" cy="196994"/>
          </a:xfrm>
        </p:grpSpPr>
        <p:sp>
          <p:nvSpPr>
            <p:cNvPr id="630" name="Google Shape;630;p8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8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8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3" name="Google Shape;633;p8"/>
          <p:cNvSpPr/>
          <p:nvPr/>
        </p:nvSpPr>
        <p:spPr>
          <a:xfrm rot="10800000">
            <a:off x="7375212" y="404493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4" name="Google Shape;634;p8"/>
          <p:cNvGrpSpPr/>
          <p:nvPr/>
        </p:nvGrpSpPr>
        <p:grpSpPr>
          <a:xfrm flipH="1" rot="-5400000">
            <a:off x="3660496" y="4907217"/>
            <a:ext cx="1823016" cy="296643"/>
            <a:chOff x="7857346" y="3902355"/>
            <a:chExt cx="1823016" cy="296643"/>
          </a:xfrm>
        </p:grpSpPr>
        <p:sp>
          <p:nvSpPr>
            <p:cNvPr id="635" name="Google Shape;635;p8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8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8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8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8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8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1" name="Google Shape;641;p8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8"/>
          <p:cNvSpPr/>
          <p:nvPr/>
        </p:nvSpPr>
        <p:spPr>
          <a:xfrm rot="10800000">
            <a:off x="4395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8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4" name="Google Shape;644;p8"/>
          <p:cNvGrpSpPr/>
          <p:nvPr/>
        </p:nvGrpSpPr>
        <p:grpSpPr>
          <a:xfrm>
            <a:off x="7812807" y="1533337"/>
            <a:ext cx="1520982" cy="302065"/>
            <a:chOff x="5642557" y="-150670"/>
            <a:chExt cx="1520982" cy="302065"/>
          </a:xfrm>
        </p:grpSpPr>
        <p:sp>
          <p:nvSpPr>
            <p:cNvPr id="645" name="Google Shape;645;p8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8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8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8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8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0" name="Google Shape;650;p8"/>
          <p:cNvGrpSpPr/>
          <p:nvPr/>
        </p:nvGrpSpPr>
        <p:grpSpPr>
          <a:xfrm rot="5400000">
            <a:off x="424642" y="3926674"/>
            <a:ext cx="302065" cy="1520982"/>
            <a:chOff x="-108754" y="2690919"/>
            <a:chExt cx="302065" cy="1520982"/>
          </a:xfrm>
        </p:grpSpPr>
        <p:sp>
          <p:nvSpPr>
            <p:cNvPr id="651" name="Google Shape;651;p8"/>
            <p:cNvSpPr/>
            <p:nvPr/>
          </p:nvSpPr>
          <p:spPr>
            <a:xfrm>
              <a:off x="-62388" y="2782841"/>
              <a:ext cx="209364" cy="1335580"/>
            </a:xfrm>
            <a:custGeom>
              <a:rect b="b" l="l" r="r" t="t"/>
              <a:pathLst>
                <a:path extrusionOk="0" fill="none" h="42862" w="6719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8"/>
            <p:cNvSpPr/>
            <p:nvPr/>
          </p:nvSpPr>
          <p:spPr>
            <a:xfrm>
              <a:off x="101358" y="2690919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8"/>
            <p:cNvSpPr/>
            <p:nvPr/>
          </p:nvSpPr>
          <p:spPr>
            <a:xfrm>
              <a:off x="125320" y="2714881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8"/>
            <p:cNvSpPr/>
            <p:nvPr/>
          </p:nvSpPr>
          <p:spPr>
            <a:xfrm>
              <a:off x="-108754" y="4119948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8"/>
            <p:cNvSpPr/>
            <p:nvPr/>
          </p:nvSpPr>
          <p:spPr>
            <a:xfrm>
              <a:off x="-84013" y="4144658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6" name="Google Shape;656;p8"/>
          <p:cNvSpPr/>
          <p:nvPr/>
        </p:nvSpPr>
        <p:spPr>
          <a:xfrm flipH="1" rot="-5400000">
            <a:off x="1059557" y="-1888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7" name="Google Shape;657;p8"/>
          <p:cNvGrpSpPr/>
          <p:nvPr/>
        </p:nvGrpSpPr>
        <p:grpSpPr>
          <a:xfrm>
            <a:off x="8327763" y="172353"/>
            <a:ext cx="883262" cy="242091"/>
            <a:chOff x="2300350" y="2601250"/>
            <a:chExt cx="2275275" cy="623625"/>
          </a:xfrm>
        </p:grpSpPr>
        <p:sp>
          <p:nvSpPr>
            <p:cNvPr id="658" name="Google Shape;658;p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4" name="Google Shape;664;p8"/>
          <p:cNvGrpSpPr/>
          <p:nvPr/>
        </p:nvGrpSpPr>
        <p:grpSpPr>
          <a:xfrm flipH="1">
            <a:off x="-248008" y="1713528"/>
            <a:ext cx="883262" cy="242091"/>
            <a:chOff x="2300350" y="2601250"/>
            <a:chExt cx="2275275" cy="623625"/>
          </a:xfrm>
        </p:grpSpPr>
        <p:sp>
          <p:nvSpPr>
            <p:cNvPr id="665" name="Google Shape;665;p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1" name="Google Shape;671;p8"/>
          <p:cNvGrpSpPr/>
          <p:nvPr/>
        </p:nvGrpSpPr>
        <p:grpSpPr>
          <a:xfrm rot="-5400000">
            <a:off x="3666586" y="-57798"/>
            <a:ext cx="1823016" cy="296643"/>
            <a:chOff x="7857346" y="3902355"/>
            <a:chExt cx="1823016" cy="296643"/>
          </a:xfrm>
        </p:grpSpPr>
        <p:sp>
          <p:nvSpPr>
            <p:cNvPr id="672" name="Google Shape;672;p8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8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8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8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8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8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9" name="Google Shape;679;p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680" name="Google Shape;680;p9"/>
            <p:cNvSpPr/>
            <p:nvPr/>
          </p:nvSpPr>
          <p:spPr>
            <a:xfrm>
              <a:off x="597550" y="4893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9"/>
            <p:cNvSpPr/>
            <p:nvPr/>
          </p:nvSpPr>
          <p:spPr>
            <a:xfrm>
              <a:off x="597550" y="4780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9"/>
            <p:cNvSpPr/>
            <p:nvPr/>
          </p:nvSpPr>
          <p:spPr>
            <a:xfrm>
              <a:off x="597550" y="46671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9"/>
            <p:cNvSpPr/>
            <p:nvPr/>
          </p:nvSpPr>
          <p:spPr>
            <a:xfrm>
              <a:off x="597550" y="4553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9"/>
            <p:cNvSpPr/>
            <p:nvPr/>
          </p:nvSpPr>
          <p:spPr>
            <a:xfrm>
              <a:off x="597550" y="4441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9"/>
            <p:cNvSpPr/>
            <p:nvPr/>
          </p:nvSpPr>
          <p:spPr>
            <a:xfrm>
              <a:off x="597550" y="4328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9"/>
            <p:cNvSpPr/>
            <p:nvPr/>
          </p:nvSpPr>
          <p:spPr>
            <a:xfrm>
              <a:off x="597550" y="42150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9"/>
            <p:cNvSpPr/>
            <p:nvPr/>
          </p:nvSpPr>
          <p:spPr>
            <a:xfrm>
              <a:off x="597550" y="4101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9"/>
            <p:cNvSpPr/>
            <p:nvPr/>
          </p:nvSpPr>
          <p:spPr>
            <a:xfrm>
              <a:off x="597550" y="3988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9"/>
            <p:cNvSpPr/>
            <p:nvPr/>
          </p:nvSpPr>
          <p:spPr>
            <a:xfrm>
              <a:off x="597550" y="3875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9"/>
            <p:cNvSpPr/>
            <p:nvPr/>
          </p:nvSpPr>
          <p:spPr>
            <a:xfrm>
              <a:off x="597550" y="3762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9"/>
            <p:cNvSpPr/>
            <p:nvPr/>
          </p:nvSpPr>
          <p:spPr>
            <a:xfrm>
              <a:off x="597550" y="36496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9"/>
            <p:cNvSpPr/>
            <p:nvPr/>
          </p:nvSpPr>
          <p:spPr>
            <a:xfrm>
              <a:off x="597550" y="35364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9"/>
            <p:cNvSpPr/>
            <p:nvPr/>
          </p:nvSpPr>
          <p:spPr>
            <a:xfrm>
              <a:off x="597550" y="34232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9"/>
            <p:cNvSpPr/>
            <p:nvPr/>
          </p:nvSpPr>
          <p:spPr>
            <a:xfrm>
              <a:off x="597550" y="33100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9"/>
            <p:cNvSpPr/>
            <p:nvPr/>
          </p:nvSpPr>
          <p:spPr>
            <a:xfrm>
              <a:off x="597550" y="31967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9"/>
            <p:cNvSpPr/>
            <p:nvPr/>
          </p:nvSpPr>
          <p:spPr>
            <a:xfrm>
              <a:off x="597550" y="30835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9"/>
            <p:cNvSpPr/>
            <p:nvPr/>
          </p:nvSpPr>
          <p:spPr>
            <a:xfrm>
              <a:off x="597550" y="29703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9"/>
            <p:cNvSpPr/>
            <p:nvPr/>
          </p:nvSpPr>
          <p:spPr>
            <a:xfrm>
              <a:off x="597550" y="28578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9"/>
            <p:cNvSpPr/>
            <p:nvPr/>
          </p:nvSpPr>
          <p:spPr>
            <a:xfrm>
              <a:off x="597550" y="27446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9"/>
            <p:cNvSpPr/>
            <p:nvPr/>
          </p:nvSpPr>
          <p:spPr>
            <a:xfrm>
              <a:off x="597550" y="263140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9"/>
            <p:cNvSpPr/>
            <p:nvPr/>
          </p:nvSpPr>
          <p:spPr>
            <a:xfrm>
              <a:off x="597550" y="251817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9"/>
            <p:cNvSpPr/>
            <p:nvPr/>
          </p:nvSpPr>
          <p:spPr>
            <a:xfrm>
              <a:off x="597550" y="24049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9"/>
            <p:cNvSpPr/>
            <p:nvPr/>
          </p:nvSpPr>
          <p:spPr>
            <a:xfrm>
              <a:off x="597550" y="22917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9"/>
            <p:cNvSpPr/>
            <p:nvPr/>
          </p:nvSpPr>
          <p:spPr>
            <a:xfrm>
              <a:off x="597550" y="21792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9"/>
            <p:cNvSpPr/>
            <p:nvPr/>
          </p:nvSpPr>
          <p:spPr>
            <a:xfrm>
              <a:off x="597550" y="20660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9"/>
            <p:cNvSpPr/>
            <p:nvPr/>
          </p:nvSpPr>
          <p:spPr>
            <a:xfrm>
              <a:off x="597550" y="195282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9"/>
            <p:cNvSpPr/>
            <p:nvPr/>
          </p:nvSpPr>
          <p:spPr>
            <a:xfrm>
              <a:off x="597550" y="18396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9"/>
            <p:cNvSpPr/>
            <p:nvPr/>
          </p:nvSpPr>
          <p:spPr>
            <a:xfrm>
              <a:off x="597550" y="17263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9"/>
            <p:cNvSpPr/>
            <p:nvPr/>
          </p:nvSpPr>
          <p:spPr>
            <a:xfrm>
              <a:off x="597550" y="1613150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9"/>
            <p:cNvSpPr/>
            <p:nvPr/>
          </p:nvSpPr>
          <p:spPr>
            <a:xfrm>
              <a:off x="597550" y="1499925"/>
              <a:ext cx="6449225" cy="8400"/>
            </a:xfrm>
            <a:custGeom>
              <a:rect b="b" l="l" r="r" t="t"/>
              <a:pathLst>
                <a:path extrusionOk="0" h="336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9"/>
            <p:cNvSpPr/>
            <p:nvPr/>
          </p:nvSpPr>
          <p:spPr>
            <a:xfrm>
              <a:off x="597550" y="1387475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9"/>
            <p:cNvSpPr/>
            <p:nvPr/>
          </p:nvSpPr>
          <p:spPr>
            <a:xfrm>
              <a:off x="597550" y="1274250"/>
              <a:ext cx="6449225" cy="7625"/>
            </a:xfrm>
            <a:custGeom>
              <a:rect b="b" l="l" r="r" t="t"/>
              <a:pathLst>
                <a:path extrusionOk="0" h="30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9"/>
            <p:cNvSpPr/>
            <p:nvPr/>
          </p:nvSpPr>
          <p:spPr>
            <a:xfrm>
              <a:off x="597550" y="11610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9"/>
            <p:cNvSpPr/>
            <p:nvPr/>
          </p:nvSpPr>
          <p:spPr>
            <a:xfrm>
              <a:off x="597550" y="104780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9"/>
            <p:cNvSpPr/>
            <p:nvPr/>
          </p:nvSpPr>
          <p:spPr>
            <a:xfrm>
              <a:off x="597550" y="93457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9"/>
            <p:cNvSpPr/>
            <p:nvPr/>
          </p:nvSpPr>
          <p:spPr>
            <a:xfrm>
              <a:off x="597550" y="821350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9"/>
            <p:cNvSpPr/>
            <p:nvPr/>
          </p:nvSpPr>
          <p:spPr>
            <a:xfrm>
              <a:off x="597550" y="708125"/>
              <a:ext cx="6449225" cy="8375"/>
            </a:xfrm>
            <a:custGeom>
              <a:rect b="b" l="l" r="r" t="t"/>
              <a:pathLst>
                <a:path extrusionOk="0" h="335" w="257969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8" name="Google Shape;718;p9"/>
          <p:cNvSpPr txBox="1"/>
          <p:nvPr>
            <p:ph idx="1" type="subTitle"/>
          </p:nvPr>
        </p:nvSpPr>
        <p:spPr>
          <a:xfrm>
            <a:off x="2399850" y="2366051"/>
            <a:ext cx="4344300" cy="10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9" name="Google Shape;719;p9"/>
          <p:cNvSpPr txBox="1"/>
          <p:nvPr>
            <p:ph type="title"/>
          </p:nvPr>
        </p:nvSpPr>
        <p:spPr>
          <a:xfrm>
            <a:off x="2399850" y="1723050"/>
            <a:ext cx="43443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0" name="Google Shape;720;p9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1" name="Google Shape;721;p9"/>
          <p:cNvGrpSpPr/>
          <p:nvPr/>
        </p:nvGrpSpPr>
        <p:grpSpPr>
          <a:xfrm rot="10800000">
            <a:off x="-11" y="779178"/>
            <a:ext cx="883262" cy="242091"/>
            <a:chOff x="2300350" y="2601250"/>
            <a:chExt cx="2275275" cy="623625"/>
          </a:xfrm>
        </p:grpSpPr>
        <p:sp>
          <p:nvSpPr>
            <p:cNvPr id="722" name="Google Shape;722;p9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9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9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9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9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9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8" name="Google Shape;728;p9"/>
          <p:cNvSpPr/>
          <p:nvPr/>
        </p:nvSpPr>
        <p:spPr>
          <a:xfrm rot="5400000">
            <a:off x="1495470" y="-4919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9"/>
          <p:cNvSpPr/>
          <p:nvPr/>
        </p:nvSpPr>
        <p:spPr>
          <a:xfrm rot="5400000">
            <a:off x="1774770" y="-188896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9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1" name="Google Shape;731;p9"/>
          <p:cNvGrpSpPr/>
          <p:nvPr/>
        </p:nvGrpSpPr>
        <p:grpSpPr>
          <a:xfrm>
            <a:off x="-1414555" y="3287329"/>
            <a:ext cx="2297800" cy="347400"/>
            <a:chOff x="-1414555" y="3439729"/>
            <a:chExt cx="2297800" cy="347400"/>
          </a:xfrm>
        </p:grpSpPr>
        <p:sp>
          <p:nvSpPr>
            <p:cNvPr id="732" name="Google Shape;732;p9"/>
            <p:cNvSpPr/>
            <p:nvPr/>
          </p:nvSpPr>
          <p:spPr>
            <a:xfrm>
              <a:off x="-1414555" y="37190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9"/>
            <p:cNvSpPr/>
            <p:nvPr/>
          </p:nvSpPr>
          <p:spPr>
            <a:xfrm>
              <a:off x="-1111455" y="3439729"/>
              <a:ext cx="1994700" cy="681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4" name="Google Shape;734;p9"/>
          <p:cNvGrpSpPr/>
          <p:nvPr/>
        </p:nvGrpSpPr>
        <p:grpSpPr>
          <a:xfrm>
            <a:off x="5512632" y="-116346"/>
            <a:ext cx="1520982" cy="302065"/>
            <a:chOff x="5642557" y="-150670"/>
            <a:chExt cx="1520982" cy="302065"/>
          </a:xfrm>
        </p:grpSpPr>
        <p:sp>
          <p:nvSpPr>
            <p:cNvPr id="735" name="Google Shape;735;p9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9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9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9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9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0" name="Google Shape;740;p9"/>
          <p:cNvGrpSpPr/>
          <p:nvPr/>
        </p:nvGrpSpPr>
        <p:grpSpPr>
          <a:xfrm flipH="1" rot="10800000">
            <a:off x="7918521" y="1923880"/>
            <a:ext cx="1823016" cy="296643"/>
            <a:chOff x="7857346" y="3902355"/>
            <a:chExt cx="1823016" cy="296643"/>
          </a:xfrm>
        </p:grpSpPr>
        <p:sp>
          <p:nvSpPr>
            <p:cNvPr id="741" name="Google Shape;741;p9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9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9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9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9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9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7" name="Google Shape;747;p9"/>
          <p:cNvGrpSpPr/>
          <p:nvPr/>
        </p:nvGrpSpPr>
        <p:grpSpPr>
          <a:xfrm flipH="1">
            <a:off x="-799254" y="2157805"/>
            <a:ext cx="1823016" cy="196994"/>
            <a:chOff x="7857346" y="4002005"/>
            <a:chExt cx="1823016" cy="196994"/>
          </a:xfrm>
        </p:grpSpPr>
        <p:sp>
          <p:nvSpPr>
            <p:cNvPr id="748" name="Google Shape;748;p9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9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9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1" name="Google Shape;751;p9"/>
          <p:cNvGrpSpPr/>
          <p:nvPr/>
        </p:nvGrpSpPr>
        <p:grpSpPr>
          <a:xfrm>
            <a:off x="8331253" y="3180067"/>
            <a:ext cx="1105976" cy="133969"/>
            <a:chOff x="8183182" y="663852"/>
            <a:chExt cx="1475028" cy="178673"/>
          </a:xfrm>
        </p:grpSpPr>
        <p:grpSp>
          <p:nvGrpSpPr>
            <p:cNvPr id="752" name="Google Shape;752;p9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753" name="Google Shape;753;p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3" name="Google Shape;763;p9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764" name="Google Shape;764;p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74" name="Google Shape;774;p9"/>
          <p:cNvGrpSpPr/>
          <p:nvPr/>
        </p:nvGrpSpPr>
        <p:grpSpPr>
          <a:xfrm rot="5400000">
            <a:off x="85100" y="4288025"/>
            <a:ext cx="98902" cy="553090"/>
            <a:chOff x="4898850" y="4820550"/>
            <a:chExt cx="98902" cy="553090"/>
          </a:xfrm>
        </p:grpSpPr>
        <p:sp>
          <p:nvSpPr>
            <p:cNvPr id="775" name="Google Shape;775;p9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9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9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9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9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0"/>
          <p:cNvSpPr txBox="1"/>
          <p:nvPr>
            <p:ph idx="1" type="body"/>
          </p:nvPr>
        </p:nvSpPr>
        <p:spPr>
          <a:xfrm>
            <a:off x="1109550" y="4079027"/>
            <a:ext cx="6924900" cy="4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latin typeface="Exo"/>
                <a:ea typeface="Exo"/>
                <a:cs typeface="Exo"/>
                <a:sym typeface="Exo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b="1"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Relationship Id="rId6" Type="http://schemas.openxmlformats.org/officeDocument/2006/relationships/image" Target="../media/image31.png"/><Relationship Id="rId7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9.png"/><Relationship Id="rId8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jpg"/><Relationship Id="rId4" Type="http://schemas.openxmlformats.org/officeDocument/2006/relationships/image" Target="../media/image29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Relationship Id="rId4" Type="http://schemas.openxmlformats.org/officeDocument/2006/relationships/image" Target="../media/image6.gif"/><Relationship Id="rId5" Type="http://schemas.openxmlformats.org/officeDocument/2006/relationships/image" Target="../media/image3.jpg"/><Relationship Id="rId6" Type="http://schemas.openxmlformats.org/officeDocument/2006/relationships/image" Target="../media/image4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gif"/><Relationship Id="rId4" Type="http://schemas.openxmlformats.org/officeDocument/2006/relationships/image" Target="../media/image8.gif"/><Relationship Id="rId5" Type="http://schemas.openxmlformats.org/officeDocument/2006/relationships/image" Target="../media/image1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30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Relationship Id="rId4" Type="http://schemas.openxmlformats.org/officeDocument/2006/relationships/image" Target="../media/image14.gif"/><Relationship Id="rId5" Type="http://schemas.openxmlformats.org/officeDocument/2006/relationships/image" Target="../media/image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2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3" name="Google Shape;2653;p30"/>
          <p:cNvSpPr/>
          <p:nvPr/>
        </p:nvSpPr>
        <p:spPr>
          <a:xfrm>
            <a:off x="2130750" y="3233575"/>
            <a:ext cx="4882500" cy="7023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4" name="Google Shape;2654;p30"/>
          <p:cNvSpPr txBox="1"/>
          <p:nvPr>
            <p:ph idx="1" type="subTitle"/>
          </p:nvPr>
        </p:nvSpPr>
        <p:spPr>
          <a:xfrm>
            <a:off x="2298150" y="3431586"/>
            <a:ext cx="4547700" cy="3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 à informática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Professor Hugo Pinheiro</a:t>
            </a:r>
            <a:endParaRPr/>
          </a:p>
        </p:txBody>
      </p:sp>
      <p:grpSp>
        <p:nvGrpSpPr>
          <p:cNvPr id="2655" name="Google Shape;2655;p30"/>
          <p:cNvGrpSpPr/>
          <p:nvPr/>
        </p:nvGrpSpPr>
        <p:grpSpPr>
          <a:xfrm rot="10800000">
            <a:off x="2130739" y="4336003"/>
            <a:ext cx="883262" cy="242091"/>
            <a:chOff x="2300350" y="2601250"/>
            <a:chExt cx="2275275" cy="623625"/>
          </a:xfrm>
        </p:grpSpPr>
        <p:sp>
          <p:nvSpPr>
            <p:cNvPr id="2656" name="Google Shape;2656;p30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30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30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30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30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30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2" name="Google Shape;2662;p30"/>
          <p:cNvGrpSpPr/>
          <p:nvPr/>
        </p:nvGrpSpPr>
        <p:grpSpPr>
          <a:xfrm flipH="1" rot="-5400000">
            <a:off x="3660496" y="4881980"/>
            <a:ext cx="1823016" cy="296643"/>
            <a:chOff x="7857346" y="3902355"/>
            <a:chExt cx="1823016" cy="296643"/>
          </a:xfrm>
        </p:grpSpPr>
        <p:sp>
          <p:nvSpPr>
            <p:cNvPr id="2663" name="Google Shape;2663;p30"/>
            <p:cNvSpPr/>
            <p:nvPr/>
          </p:nvSpPr>
          <p:spPr>
            <a:xfrm>
              <a:off x="7956216" y="4048371"/>
              <a:ext cx="1724145" cy="150627"/>
            </a:xfrm>
            <a:custGeom>
              <a:rect b="b" l="l" r="r" t="t"/>
              <a:pathLst>
                <a:path extrusionOk="0" fill="none" h="4834" w="55332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30"/>
            <p:cNvSpPr/>
            <p:nvPr/>
          </p:nvSpPr>
          <p:spPr>
            <a:xfrm>
              <a:off x="8453686" y="390235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30"/>
            <p:cNvSpPr/>
            <p:nvPr/>
          </p:nvSpPr>
          <p:spPr>
            <a:xfrm>
              <a:off x="8478396" y="3927096"/>
              <a:ext cx="43281" cy="42502"/>
            </a:xfrm>
            <a:custGeom>
              <a:rect b="b" l="l" r="r" t="t"/>
              <a:pathLst>
                <a:path extrusionOk="0" h="1364" w="1389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30"/>
            <p:cNvSpPr/>
            <p:nvPr/>
          </p:nvSpPr>
          <p:spPr>
            <a:xfrm>
              <a:off x="7857346" y="4002005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30"/>
            <p:cNvSpPr/>
            <p:nvPr/>
          </p:nvSpPr>
          <p:spPr>
            <a:xfrm>
              <a:off x="7882087" y="4026715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30"/>
            <p:cNvSpPr/>
            <p:nvPr/>
          </p:nvSpPr>
          <p:spPr>
            <a:xfrm>
              <a:off x="8545608" y="3948721"/>
              <a:ext cx="1134754" cy="175368"/>
            </a:xfrm>
            <a:custGeom>
              <a:rect b="b" l="l" r="r" t="t"/>
              <a:pathLst>
                <a:path extrusionOk="0" fill="none" h="5628" w="36417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9" name="Google Shape;2669;p30"/>
          <p:cNvGrpSpPr/>
          <p:nvPr/>
        </p:nvGrpSpPr>
        <p:grpSpPr>
          <a:xfrm rot="5400000">
            <a:off x="2421400" y="552075"/>
            <a:ext cx="98902" cy="553090"/>
            <a:chOff x="4898850" y="4820550"/>
            <a:chExt cx="98902" cy="553090"/>
          </a:xfrm>
        </p:grpSpPr>
        <p:sp>
          <p:nvSpPr>
            <p:cNvPr id="2670" name="Google Shape;2670;p30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30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30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30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30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75" name="Google Shape;2675;p30"/>
          <p:cNvGrpSpPr/>
          <p:nvPr/>
        </p:nvGrpSpPr>
        <p:grpSpPr>
          <a:xfrm>
            <a:off x="4505167" y="564628"/>
            <a:ext cx="1105976" cy="133969"/>
            <a:chOff x="8183182" y="663852"/>
            <a:chExt cx="1475028" cy="178673"/>
          </a:xfrm>
        </p:grpSpPr>
        <p:grpSp>
          <p:nvGrpSpPr>
            <p:cNvPr id="2676" name="Google Shape;2676;p30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677" name="Google Shape;2677;p30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8" name="Google Shape;2678;p30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9" name="Google Shape;2679;p30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0" name="Google Shape;2680;p30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1" name="Google Shape;2681;p30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2" name="Google Shape;2682;p30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3" name="Google Shape;2683;p30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4" name="Google Shape;2684;p30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5" name="Google Shape;2685;p30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6" name="Google Shape;2686;p30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87" name="Google Shape;2687;p30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688" name="Google Shape;2688;p30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9" name="Google Shape;2689;p30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0" name="Google Shape;2690;p30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1" name="Google Shape;2691;p30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2" name="Google Shape;2692;p30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3" name="Google Shape;2693;p30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4" name="Google Shape;2694;p30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5" name="Google Shape;2695;p30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6" name="Google Shape;2696;p30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7" name="Google Shape;2697;p30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698" name="Google Shape;2698;p30"/>
          <p:cNvGrpSpPr/>
          <p:nvPr/>
        </p:nvGrpSpPr>
        <p:grpSpPr>
          <a:xfrm>
            <a:off x="5447301" y="4536119"/>
            <a:ext cx="1252897" cy="51000"/>
            <a:chOff x="2915381" y="4104819"/>
            <a:chExt cx="1252897" cy="51000"/>
          </a:xfrm>
        </p:grpSpPr>
        <p:sp>
          <p:nvSpPr>
            <p:cNvPr id="2699" name="Google Shape;2699;p30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30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30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30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30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30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30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30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30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30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30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30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30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30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13" name="Google Shape;2713;p30"/>
          <p:cNvSpPr txBox="1"/>
          <p:nvPr>
            <p:ph type="ctrTitle"/>
          </p:nvPr>
        </p:nvSpPr>
        <p:spPr>
          <a:xfrm>
            <a:off x="1317600" y="1193625"/>
            <a:ext cx="6508800" cy="17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chemeClr val="accent2"/>
                </a:solidFill>
              </a:rPr>
              <a:t>AlGORITMOS DE</a:t>
            </a:r>
            <a:r>
              <a:rPr lang="en" sz="7700"/>
              <a:t> </a:t>
            </a:r>
            <a:r>
              <a:rPr lang="en" sz="5000"/>
              <a:t>ESCALONAMENTO</a:t>
            </a:r>
            <a:endParaRPr sz="5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7" name="Shape 2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8" name="Google Shape;2968;p39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ALGORITMOS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2969" name="Google Shape;2969;p39"/>
          <p:cNvGrpSpPr/>
          <p:nvPr/>
        </p:nvGrpSpPr>
        <p:grpSpPr>
          <a:xfrm>
            <a:off x="1003219" y="2735293"/>
            <a:ext cx="1269222" cy="629667"/>
            <a:chOff x="696275" y="2641171"/>
            <a:chExt cx="1793700" cy="920700"/>
          </a:xfrm>
        </p:grpSpPr>
        <p:sp>
          <p:nvSpPr>
            <p:cNvPr id="2970" name="Google Shape;2970;p39"/>
            <p:cNvSpPr/>
            <p:nvPr/>
          </p:nvSpPr>
          <p:spPr>
            <a:xfrm>
              <a:off x="696275" y="2641171"/>
              <a:ext cx="1793700" cy="3999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Exo"/>
                  <a:ea typeface="Exo"/>
                  <a:cs typeface="Exo"/>
                  <a:sym typeface="Exo"/>
                </a:rPr>
                <a:t>RR</a:t>
              </a:r>
              <a:endParaRPr b="1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2971" name="Google Shape;2971;p39"/>
            <p:cNvSpPr txBox="1"/>
            <p:nvPr/>
          </p:nvSpPr>
          <p:spPr>
            <a:xfrm>
              <a:off x="696275" y="3100171"/>
              <a:ext cx="1793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Round-Robin</a:t>
              </a:r>
              <a:endPara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grpSp>
        <p:nvGrpSpPr>
          <p:cNvPr id="2972" name="Google Shape;2972;p39"/>
          <p:cNvGrpSpPr/>
          <p:nvPr/>
        </p:nvGrpSpPr>
        <p:grpSpPr>
          <a:xfrm>
            <a:off x="2408000" y="3308538"/>
            <a:ext cx="1269222" cy="589242"/>
            <a:chOff x="2681550" y="3479371"/>
            <a:chExt cx="1793700" cy="861590"/>
          </a:xfrm>
        </p:grpSpPr>
        <p:sp>
          <p:nvSpPr>
            <p:cNvPr id="2973" name="Google Shape;2973;p39"/>
            <p:cNvSpPr/>
            <p:nvPr/>
          </p:nvSpPr>
          <p:spPr>
            <a:xfrm>
              <a:off x="2681550" y="3479371"/>
              <a:ext cx="1793700" cy="3999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Exo"/>
                  <a:ea typeface="Exo"/>
                  <a:cs typeface="Exo"/>
                  <a:sym typeface="Exo"/>
                </a:rPr>
                <a:t>FIFO</a:t>
              </a:r>
              <a:endParaRPr b="1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2974" name="Google Shape;2974;p39"/>
            <p:cNvSpPr txBox="1"/>
            <p:nvPr/>
          </p:nvSpPr>
          <p:spPr>
            <a:xfrm>
              <a:off x="2681550" y="3879261"/>
              <a:ext cx="1793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First In First Out</a:t>
              </a:r>
              <a:endParaRPr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grpSp>
        <p:nvGrpSpPr>
          <p:cNvPr id="2975" name="Google Shape;2975;p39"/>
          <p:cNvGrpSpPr/>
          <p:nvPr/>
        </p:nvGrpSpPr>
        <p:grpSpPr>
          <a:xfrm>
            <a:off x="3797375" y="2735300"/>
            <a:ext cx="1300028" cy="589222"/>
            <a:chOff x="4645053" y="2641181"/>
            <a:chExt cx="1837235" cy="861562"/>
          </a:xfrm>
        </p:grpSpPr>
        <p:sp>
          <p:nvSpPr>
            <p:cNvPr id="2976" name="Google Shape;2976;p39"/>
            <p:cNvSpPr/>
            <p:nvPr/>
          </p:nvSpPr>
          <p:spPr>
            <a:xfrm>
              <a:off x="4645053" y="2641181"/>
              <a:ext cx="1815600" cy="3999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Exo"/>
                  <a:ea typeface="Exo"/>
                  <a:cs typeface="Exo"/>
                  <a:sym typeface="Exo"/>
                </a:rPr>
                <a:t>SJF</a:t>
              </a:r>
              <a:endParaRPr b="1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2977" name="Google Shape;2977;p39"/>
            <p:cNvSpPr txBox="1"/>
            <p:nvPr/>
          </p:nvSpPr>
          <p:spPr>
            <a:xfrm>
              <a:off x="4688589" y="3041043"/>
              <a:ext cx="1793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Shortest Job First</a:t>
              </a:r>
              <a:endParaRPr sz="10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grpSp>
        <p:nvGrpSpPr>
          <p:cNvPr id="2978" name="Google Shape;2978;p39"/>
          <p:cNvGrpSpPr/>
          <p:nvPr/>
        </p:nvGrpSpPr>
        <p:grpSpPr>
          <a:xfrm>
            <a:off x="5248399" y="2894163"/>
            <a:ext cx="2817885" cy="894792"/>
            <a:chOff x="6695680" y="2873471"/>
            <a:chExt cx="3982313" cy="1308366"/>
          </a:xfrm>
        </p:grpSpPr>
        <p:sp>
          <p:nvSpPr>
            <p:cNvPr id="2979" name="Google Shape;2979;p39"/>
            <p:cNvSpPr/>
            <p:nvPr/>
          </p:nvSpPr>
          <p:spPr>
            <a:xfrm>
              <a:off x="8884293" y="2873471"/>
              <a:ext cx="1793700" cy="3999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lt1"/>
                  </a:solidFill>
                  <a:latin typeface="Exo"/>
                  <a:ea typeface="Exo"/>
                  <a:cs typeface="Exo"/>
                  <a:sym typeface="Exo"/>
                </a:rPr>
                <a:t>Multiplas filas</a:t>
              </a:r>
              <a:endParaRPr b="1" sz="11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2980" name="Google Shape;2980;p39"/>
            <p:cNvSpPr txBox="1"/>
            <p:nvPr/>
          </p:nvSpPr>
          <p:spPr>
            <a:xfrm>
              <a:off x="6695680" y="3720137"/>
              <a:ext cx="1793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Shortest-RemainingTime-First</a:t>
              </a:r>
              <a:endPara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sp>
        <p:nvSpPr>
          <p:cNvPr id="2981" name="Google Shape;2981;p39"/>
          <p:cNvSpPr/>
          <p:nvPr/>
        </p:nvSpPr>
        <p:spPr>
          <a:xfrm>
            <a:off x="1278090" y="1867364"/>
            <a:ext cx="719400" cy="6954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2" name="Google Shape;2982;p39"/>
          <p:cNvSpPr/>
          <p:nvPr/>
        </p:nvSpPr>
        <p:spPr>
          <a:xfrm>
            <a:off x="2682813" y="2440592"/>
            <a:ext cx="719400" cy="6954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3" name="Google Shape;2983;p39"/>
          <p:cNvSpPr/>
          <p:nvPr/>
        </p:nvSpPr>
        <p:spPr>
          <a:xfrm>
            <a:off x="4087535" y="1867364"/>
            <a:ext cx="719400" cy="6954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4" name="Google Shape;2984;p39"/>
          <p:cNvSpPr/>
          <p:nvPr/>
        </p:nvSpPr>
        <p:spPr>
          <a:xfrm>
            <a:off x="5492257" y="2440592"/>
            <a:ext cx="719400" cy="6954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85" name="Google Shape;2985;p39"/>
          <p:cNvCxnSpPr>
            <a:stCxn id="2981" idx="6"/>
            <a:endCxn id="2982" idx="2"/>
          </p:cNvCxnSpPr>
          <p:nvPr/>
        </p:nvCxnSpPr>
        <p:spPr>
          <a:xfrm>
            <a:off x="1997490" y="2215064"/>
            <a:ext cx="685200" cy="573300"/>
          </a:xfrm>
          <a:prstGeom prst="bentConnector3">
            <a:avLst>
              <a:gd fmla="val 49994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986" name="Google Shape;2986;p39"/>
          <p:cNvGrpSpPr/>
          <p:nvPr/>
        </p:nvGrpSpPr>
        <p:grpSpPr>
          <a:xfrm>
            <a:off x="2177200" y="1389059"/>
            <a:ext cx="759942" cy="201369"/>
            <a:chOff x="2300350" y="2601250"/>
            <a:chExt cx="2275275" cy="623625"/>
          </a:xfrm>
        </p:grpSpPr>
        <p:sp>
          <p:nvSpPr>
            <p:cNvPr id="2987" name="Google Shape;2987;p39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39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39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39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39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39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93" name="Google Shape;2993;p39"/>
          <p:cNvGrpSpPr/>
          <p:nvPr/>
        </p:nvGrpSpPr>
        <p:grpSpPr>
          <a:xfrm>
            <a:off x="1979967" y="4559829"/>
            <a:ext cx="1105976" cy="133969"/>
            <a:chOff x="8183182" y="663852"/>
            <a:chExt cx="1475028" cy="178673"/>
          </a:xfrm>
        </p:grpSpPr>
        <p:grpSp>
          <p:nvGrpSpPr>
            <p:cNvPr id="2994" name="Google Shape;2994;p39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995" name="Google Shape;2995;p3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6" name="Google Shape;2996;p3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7" name="Google Shape;2997;p3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8" name="Google Shape;2998;p3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9" name="Google Shape;2999;p3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0" name="Google Shape;3000;p3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1" name="Google Shape;3001;p3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2" name="Google Shape;3002;p3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3" name="Google Shape;3003;p3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4" name="Google Shape;3004;p3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05" name="Google Shape;3005;p39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006" name="Google Shape;3006;p39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7" name="Google Shape;3007;p39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8" name="Google Shape;3008;p39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9" name="Google Shape;3009;p39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0" name="Google Shape;3010;p39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1" name="Google Shape;3011;p39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2" name="Google Shape;3012;p39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3" name="Google Shape;3013;p39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4" name="Google Shape;3014;p39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5" name="Google Shape;3015;p39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016" name="Google Shape;3016;p39"/>
          <p:cNvGrpSpPr/>
          <p:nvPr/>
        </p:nvGrpSpPr>
        <p:grpSpPr>
          <a:xfrm rot="5400000">
            <a:off x="7382225" y="774962"/>
            <a:ext cx="98902" cy="553090"/>
            <a:chOff x="4898850" y="4820550"/>
            <a:chExt cx="98902" cy="553090"/>
          </a:xfrm>
        </p:grpSpPr>
        <p:sp>
          <p:nvSpPr>
            <p:cNvPr id="3017" name="Google Shape;3017;p39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39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39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39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39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022" name="Google Shape;3022;p39"/>
          <p:cNvCxnSpPr>
            <a:endCxn id="2983" idx="2"/>
          </p:cNvCxnSpPr>
          <p:nvPr/>
        </p:nvCxnSpPr>
        <p:spPr>
          <a:xfrm flipH="1" rot="10800000">
            <a:off x="3402035" y="2215064"/>
            <a:ext cx="685500" cy="5733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3" name="Google Shape;3023;p39"/>
          <p:cNvCxnSpPr>
            <a:stCxn id="2983" idx="6"/>
            <a:endCxn id="2984" idx="2"/>
          </p:cNvCxnSpPr>
          <p:nvPr/>
        </p:nvCxnSpPr>
        <p:spPr>
          <a:xfrm>
            <a:off x="4806935" y="2215064"/>
            <a:ext cx="685200" cy="573300"/>
          </a:xfrm>
          <a:prstGeom prst="bentConnector3">
            <a:avLst>
              <a:gd fmla="val 49994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4" name="Google Shape;3024;p39"/>
          <p:cNvCxnSpPr/>
          <p:nvPr/>
        </p:nvCxnSpPr>
        <p:spPr>
          <a:xfrm flipH="1" rot="10800000">
            <a:off x="6211778" y="2335962"/>
            <a:ext cx="857700" cy="4524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25" name="Google Shape;3025;p39"/>
          <p:cNvSpPr/>
          <p:nvPr/>
        </p:nvSpPr>
        <p:spPr>
          <a:xfrm>
            <a:off x="7069607" y="2059167"/>
            <a:ext cx="719400" cy="6954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6" name="Google Shape;3026;p39"/>
          <p:cNvSpPr/>
          <p:nvPr/>
        </p:nvSpPr>
        <p:spPr>
          <a:xfrm>
            <a:off x="5248361" y="3199588"/>
            <a:ext cx="1269300" cy="2736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SRTF</a:t>
            </a:r>
            <a:endParaRPr b="1" sz="180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3027" name="Google Shape;302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816151" y="2550263"/>
            <a:ext cx="452399" cy="45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8" name="Google Shape;302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5613" y="2023450"/>
            <a:ext cx="383226" cy="38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9" name="Google Shape;302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6188" y="2584850"/>
            <a:ext cx="383226" cy="38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0" name="Google Shape;3030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41613" y="2023477"/>
            <a:ext cx="383226" cy="38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1" name="Google Shape;3031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37675" y="2215263"/>
            <a:ext cx="383226" cy="38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0"/>
          <p:cNvSpPr txBox="1"/>
          <p:nvPr>
            <p:ph type="title"/>
          </p:nvPr>
        </p:nvSpPr>
        <p:spPr>
          <a:xfrm>
            <a:off x="774850" y="2383575"/>
            <a:ext cx="7194600" cy="18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RR</a:t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 </a:t>
            </a:r>
            <a:r>
              <a:rPr lang="en" sz="5300"/>
              <a:t>Round-Robin</a:t>
            </a:r>
            <a:endParaRPr sz="5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00"/>
          </a:p>
        </p:txBody>
      </p:sp>
      <p:grpSp>
        <p:nvGrpSpPr>
          <p:cNvPr id="3037" name="Google Shape;3037;p40"/>
          <p:cNvGrpSpPr/>
          <p:nvPr/>
        </p:nvGrpSpPr>
        <p:grpSpPr>
          <a:xfrm rot="10800000">
            <a:off x="2054539" y="4031203"/>
            <a:ext cx="883262" cy="242091"/>
            <a:chOff x="2300350" y="2601250"/>
            <a:chExt cx="2275275" cy="623625"/>
          </a:xfrm>
        </p:grpSpPr>
        <p:sp>
          <p:nvSpPr>
            <p:cNvPr id="3038" name="Google Shape;3038;p40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40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40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40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40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40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44" name="Google Shape;3044;p40"/>
          <p:cNvGrpSpPr/>
          <p:nvPr/>
        </p:nvGrpSpPr>
        <p:grpSpPr>
          <a:xfrm>
            <a:off x="6010292" y="904716"/>
            <a:ext cx="1105976" cy="133969"/>
            <a:chOff x="8183182" y="663852"/>
            <a:chExt cx="1475028" cy="178673"/>
          </a:xfrm>
        </p:grpSpPr>
        <p:grpSp>
          <p:nvGrpSpPr>
            <p:cNvPr id="3045" name="Google Shape;3045;p40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046" name="Google Shape;3046;p40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7" name="Google Shape;3047;p40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8" name="Google Shape;3048;p40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9" name="Google Shape;3049;p40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0" name="Google Shape;3050;p40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1" name="Google Shape;3051;p40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2" name="Google Shape;3052;p40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3" name="Google Shape;3053;p40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4" name="Google Shape;3054;p40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5" name="Google Shape;3055;p40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56" name="Google Shape;3056;p40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057" name="Google Shape;3057;p40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8" name="Google Shape;3058;p40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9" name="Google Shape;3059;p40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0" name="Google Shape;3060;p40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1" name="Google Shape;3061;p40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2" name="Google Shape;3062;p40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3" name="Google Shape;3063;p40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4" name="Google Shape;3064;p40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5" name="Google Shape;3065;p40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6" name="Google Shape;3066;p40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067" name="Google Shape;3067;p40"/>
          <p:cNvGrpSpPr/>
          <p:nvPr/>
        </p:nvGrpSpPr>
        <p:grpSpPr>
          <a:xfrm>
            <a:off x="5447301" y="4459919"/>
            <a:ext cx="1252897" cy="51000"/>
            <a:chOff x="2915381" y="4104819"/>
            <a:chExt cx="1252897" cy="51000"/>
          </a:xfrm>
        </p:grpSpPr>
        <p:sp>
          <p:nvSpPr>
            <p:cNvPr id="3068" name="Google Shape;3068;p40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40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40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40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40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40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40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40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40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40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40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40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40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40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1"/>
          <p:cNvSpPr txBox="1"/>
          <p:nvPr/>
        </p:nvSpPr>
        <p:spPr>
          <a:xfrm>
            <a:off x="3627675" y="801500"/>
            <a:ext cx="49590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2F2F2"/>
                </a:solidFill>
                <a:latin typeface="PT Sans"/>
                <a:ea typeface="PT Sans"/>
                <a:cs typeface="PT Sans"/>
                <a:sym typeface="PT Sans"/>
              </a:rPr>
              <a:t>O que é o Round Robin?</a:t>
            </a:r>
            <a:endParaRPr b="1">
              <a:solidFill>
                <a:srgbClr val="F2F2F2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2F2F2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2F2F2"/>
                </a:solidFill>
                <a:latin typeface="PT Sans"/>
                <a:ea typeface="PT Sans"/>
                <a:cs typeface="PT Sans"/>
                <a:sym typeface="PT Sans"/>
              </a:rPr>
              <a:t>O RR é um dos algoritmos mais antigos e é usado em sistemas operacionais multitarefas. Ele funciona utilizando prempção.</a:t>
            </a:r>
            <a:br>
              <a:rPr lang="en">
                <a:solidFill>
                  <a:srgbClr val="F2F2F2"/>
                </a:solidFill>
                <a:latin typeface="PT Sans"/>
                <a:ea typeface="PT Sans"/>
                <a:cs typeface="PT Sans"/>
                <a:sym typeface="PT Sans"/>
              </a:rPr>
            </a:br>
            <a:endParaRPr>
              <a:solidFill>
                <a:srgbClr val="F2F2F2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2F2F2"/>
                </a:solidFill>
                <a:latin typeface="PT Sans"/>
                <a:ea typeface="PT Sans"/>
                <a:cs typeface="PT Sans"/>
                <a:sym typeface="PT Sans"/>
              </a:rPr>
              <a:t>O que é prempção?</a:t>
            </a:r>
            <a:br>
              <a:rPr b="1" lang="en">
                <a:solidFill>
                  <a:srgbClr val="F2F2F2"/>
                </a:solidFill>
                <a:latin typeface="PT Sans"/>
                <a:ea typeface="PT Sans"/>
                <a:cs typeface="PT Sans"/>
                <a:sym typeface="PT Sans"/>
              </a:rPr>
            </a:br>
            <a:r>
              <a:rPr lang="en">
                <a:solidFill>
                  <a:srgbClr val="F2F2F2"/>
                </a:solidFill>
                <a:latin typeface="PT Sans"/>
                <a:ea typeface="PT Sans"/>
                <a:cs typeface="PT Sans"/>
                <a:sym typeface="PT Sans"/>
              </a:rPr>
              <a:t>É a interrupção abrupta/forçada de processos para que outro seja executado.</a:t>
            </a:r>
            <a:br>
              <a:rPr lang="en">
                <a:solidFill>
                  <a:srgbClr val="F2F2F2"/>
                </a:solidFill>
                <a:latin typeface="PT Sans"/>
                <a:ea typeface="PT Sans"/>
                <a:cs typeface="PT Sans"/>
                <a:sym typeface="PT Sans"/>
              </a:rPr>
            </a:br>
            <a:endParaRPr>
              <a:solidFill>
                <a:srgbClr val="F2F2F2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2F2F2"/>
                </a:solidFill>
                <a:latin typeface="PT Sans"/>
                <a:ea typeface="PT Sans"/>
                <a:cs typeface="PT Sans"/>
                <a:sym typeface="PT Sans"/>
              </a:rPr>
              <a:t>E porque o Round Robin leva esse nome?</a:t>
            </a:r>
            <a:br>
              <a:rPr b="1" lang="en">
                <a:solidFill>
                  <a:srgbClr val="F2F2F2"/>
                </a:solidFill>
                <a:latin typeface="PT Sans"/>
                <a:ea typeface="PT Sans"/>
                <a:cs typeface="PT Sans"/>
                <a:sym typeface="PT Sans"/>
              </a:rPr>
            </a:br>
            <a:endParaRPr b="1">
              <a:solidFill>
                <a:srgbClr val="F2F2F2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2F2F2"/>
                </a:solidFill>
                <a:latin typeface="PT Sans"/>
                <a:ea typeface="PT Sans"/>
                <a:cs typeface="PT Sans"/>
                <a:sym typeface="PT Sans"/>
              </a:rPr>
              <a:t>O RR tem seus processos organizados em fila circular, explicando o nome de Round Robin(que traduzido significa rodízio do inglês). </a:t>
            </a:r>
            <a:endParaRPr>
              <a:solidFill>
                <a:srgbClr val="F2F2F2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2F2F2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2F2F2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3087" name="Google Shape;308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375" y="953900"/>
            <a:ext cx="3188505" cy="330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1" name="Shape 3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" name="Google Shape;3092;p42"/>
          <p:cNvSpPr txBox="1"/>
          <p:nvPr/>
        </p:nvSpPr>
        <p:spPr>
          <a:xfrm>
            <a:off x="1522625" y="906150"/>
            <a:ext cx="59604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2F2F2"/>
                </a:solidFill>
                <a:latin typeface="PT Sans"/>
                <a:ea typeface="PT Sans"/>
                <a:cs typeface="PT Sans"/>
                <a:sym typeface="PT Sans"/>
              </a:rPr>
              <a:t>Exemplo de funcionamento:</a:t>
            </a:r>
            <a:endParaRPr b="1">
              <a:solidFill>
                <a:srgbClr val="F2F2F2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2F2F2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PT Sans"/>
              <a:buChar char="●"/>
            </a:pPr>
            <a:r>
              <a:rPr lang="en">
                <a:solidFill>
                  <a:srgbClr val="F2F2F2"/>
                </a:solidFill>
                <a:latin typeface="PT Sans"/>
                <a:ea typeface="PT Sans"/>
                <a:cs typeface="PT Sans"/>
                <a:sym typeface="PT Sans"/>
              </a:rPr>
              <a:t>Se o quantum é 100 milisegundos e a tarefa leva 250 milisegundos para completar, o agendamento round-robin suspenderá a tarefa após os primeiros 100 milisegundos e dará a outra tarefa da fila, o mesmo tempo. Essa tarefa será executada portanto após 3 agendamentos a saber (100 ms + 100 ms + 50 ms). A interrupção da tarefa é conhecida como preempção.</a:t>
            </a:r>
            <a:endParaRPr>
              <a:solidFill>
                <a:srgbClr val="F2F2F2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PT Sans"/>
              <a:buChar char="●"/>
            </a:pPr>
            <a:r>
              <a:rPr lang="en">
                <a:solidFill>
                  <a:srgbClr val="F2F2F2"/>
                </a:solidFill>
                <a:latin typeface="PT Sans"/>
                <a:ea typeface="PT Sans"/>
                <a:cs typeface="PT Sans"/>
                <a:sym typeface="PT Sans"/>
              </a:rPr>
              <a:t>Tarefa 1 = Tempo de execução igual a 250 ms (quantum 100 ms).</a:t>
            </a:r>
            <a:endParaRPr>
              <a:solidFill>
                <a:srgbClr val="F2F2F2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PT Sans"/>
              <a:buChar char="●"/>
            </a:pPr>
            <a:r>
              <a:rPr lang="en">
                <a:solidFill>
                  <a:srgbClr val="F2F2F2"/>
                </a:solidFill>
                <a:latin typeface="PT Sans"/>
                <a:ea typeface="PT Sans"/>
                <a:cs typeface="PT Sans"/>
                <a:sym typeface="PT Sans"/>
              </a:rPr>
              <a:t>1. Primeiro agendamento = executa tarefa durante 100 ms.</a:t>
            </a:r>
            <a:endParaRPr>
              <a:solidFill>
                <a:srgbClr val="F2F2F2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PT Sans"/>
              <a:buChar char="●"/>
            </a:pPr>
            <a:r>
              <a:rPr lang="en">
                <a:solidFill>
                  <a:srgbClr val="F2F2F2"/>
                </a:solidFill>
                <a:latin typeface="PT Sans"/>
                <a:ea typeface="PT Sans"/>
                <a:cs typeface="PT Sans"/>
                <a:sym typeface="PT Sans"/>
              </a:rPr>
              <a:t>2. Segundo agendamento = mais 100 ms de execução da tarefa.</a:t>
            </a:r>
            <a:endParaRPr>
              <a:solidFill>
                <a:srgbClr val="F2F2F2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PT Sans"/>
              <a:buChar char="●"/>
            </a:pPr>
            <a:r>
              <a:rPr lang="en">
                <a:solidFill>
                  <a:srgbClr val="F2F2F2"/>
                </a:solidFill>
                <a:latin typeface="PT Sans"/>
                <a:ea typeface="PT Sans"/>
                <a:cs typeface="PT Sans"/>
                <a:sym typeface="PT Sans"/>
              </a:rPr>
              <a:t>3. Terceiro agendamento = 100 ms, mas a tarefa termina após os primeiros 50 ms.</a:t>
            </a:r>
            <a:endParaRPr>
              <a:solidFill>
                <a:srgbClr val="F2F2F2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2F2F2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2F2F2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6" name="Shape 3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7" name="Google Shape;3097;p43"/>
          <p:cNvSpPr txBox="1"/>
          <p:nvPr/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FFFFFF"/>
                </a:solidFill>
                <a:latin typeface="Exo"/>
                <a:ea typeface="Exo"/>
                <a:cs typeface="Exo"/>
                <a:sym typeface="Exo"/>
              </a:rPr>
              <a:t>Vantagens X Desvantagens</a:t>
            </a:r>
            <a:endParaRPr b="1" sz="3200">
              <a:solidFill>
                <a:srgbClr val="FFFFFF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098" name="Google Shape;3098;p43"/>
          <p:cNvSpPr txBox="1"/>
          <p:nvPr/>
        </p:nvSpPr>
        <p:spPr>
          <a:xfrm>
            <a:off x="1411225" y="2086225"/>
            <a:ext cx="262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Exo"/>
                <a:ea typeface="Exo"/>
                <a:cs typeface="Exo"/>
                <a:sym typeface="Exo"/>
              </a:rPr>
              <a:t>Vantagens</a:t>
            </a:r>
            <a:endParaRPr b="1" sz="1800">
              <a:solidFill>
                <a:srgbClr val="FFFFFF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099" name="Google Shape;3099;p43"/>
          <p:cNvSpPr txBox="1"/>
          <p:nvPr/>
        </p:nvSpPr>
        <p:spPr>
          <a:xfrm>
            <a:off x="1199575" y="2692450"/>
            <a:ext cx="30453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T Sans"/>
              <a:buChar char="●"/>
            </a:pPr>
            <a:r>
              <a:rPr lang="en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Simples de implementar</a:t>
            </a:r>
            <a:endParaRPr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T Sans"/>
              <a:buChar char="●"/>
            </a:pPr>
            <a:r>
              <a:rPr lang="en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Todos os trabalhos recebem uma alocação justa de CPU.</a:t>
            </a:r>
            <a:endParaRPr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T Sans"/>
              <a:buChar char="●"/>
            </a:pPr>
            <a:r>
              <a:rPr lang="en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Permite o melhor desempenho em termos de tempo médio de resposta.</a:t>
            </a:r>
            <a:endParaRPr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100" name="Google Shape;3100;p43"/>
          <p:cNvSpPr txBox="1"/>
          <p:nvPr/>
        </p:nvSpPr>
        <p:spPr>
          <a:xfrm>
            <a:off x="5291875" y="2160525"/>
            <a:ext cx="2622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Exo"/>
                <a:ea typeface="Exo"/>
                <a:cs typeface="Exo"/>
                <a:sym typeface="Exo"/>
              </a:rPr>
              <a:t>Desvantagens</a:t>
            </a:r>
            <a:endParaRPr b="1" sz="1800">
              <a:solidFill>
                <a:srgbClr val="FFFFFF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101" name="Google Shape;3101;p43"/>
          <p:cNvSpPr txBox="1"/>
          <p:nvPr/>
        </p:nvSpPr>
        <p:spPr>
          <a:xfrm>
            <a:off x="4902100" y="2692450"/>
            <a:ext cx="3130200" cy="15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T Sans"/>
              <a:buChar char="●"/>
            </a:pPr>
            <a:r>
              <a:rPr lang="en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 houver processos longos ativos, tarefas de curta duração podem ter sem tempo prejudicados.</a:t>
            </a:r>
            <a:endParaRPr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T Sans"/>
              <a:buChar char="●"/>
            </a:pPr>
            <a:r>
              <a:rPr lang="en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O desempenho do processador depende muito do quantum de tempo.</a:t>
            </a:r>
            <a:endParaRPr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6" name="Google Shape;3106;p44"/>
          <p:cNvSpPr txBox="1"/>
          <p:nvPr>
            <p:ph type="title"/>
          </p:nvPr>
        </p:nvSpPr>
        <p:spPr>
          <a:xfrm>
            <a:off x="1182000" y="1320700"/>
            <a:ext cx="6780000" cy="25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FIFO</a:t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 </a:t>
            </a:r>
            <a:r>
              <a:rPr lang="en" sz="5300"/>
              <a:t>FIRST IN FIRST OUT</a:t>
            </a:r>
            <a:endParaRPr sz="5300"/>
          </a:p>
        </p:txBody>
      </p:sp>
      <p:grpSp>
        <p:nvGrpSpPr>
          <p:cNvPr id="3107" name="Google Shape;3107;p44"/>
          <p:cNvGrpSpPr/>
          <p:nvPr/>
        </p:nvGrpSpPr>
        <p:grpSpPr>
          <a:xfrm rot="10800000">
            <a:off x="2054539" y="4031203"/>
            <a:ext cx="883262" cy="242091"/>
            <a:chOff x="2300350" y="2601250"/>
            <a:chExt cx="2275275" cy="623625"/>
          </a:xfrm>
        </p:grpSpPr>
        <p:sp>
          <p:nvSpPr>
            <p:cNvPr id="3108" name="Google Shape;3108;p44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44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44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44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44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44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4" name="Google Shape;3114;p44"/>
          <p:cNvGrpSpPr/>
          <p:nvPr/>
        </p:nvGrpSpPr>
        <p:grpSpPr>
          <a:xfrm>
            <a:off x="6010292" y="904716"/>
            <a:ext cx="1105976" cy="133969"/>
            <a:chOff x="8183182" y="663852"/>
            <a:chExt cx="1475028" cy="178673"/>
          </a:xfrm>
        </p:grpSpPr>
        <p:grpSp>
          <p:nvGrpSpPr>
            <p:cNvPr id="3115" name="Google Shape;3115;p4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116" name="Google Shape;3116;p4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7" name="Google Shape;3117;p4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8" name="Google Shape;3118;p4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9" name="Google Shape;3119;p4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0" name="Google Shape;3120;p4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1" name="Google Shape;3121;p4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2" name="Google Shape;3122;p4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3" name="Google Shape;3123;p4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4" name="Google Shape;3124;p4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5" name="Google Shape;3125;p4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26" name="Google Shape;3126;p4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127" name="Google Shape;3127;p4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8" name="Google Shape;3128;p4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9" name="Google Shape;3129;p4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0" name="Google Shape;3130;p4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1" name="Google Shape;3131;p4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2" name="Google Shape;3132;p4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3" name="Google Shape;3133;p4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4" name="Google Shape;3134;p4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5" name="Google Shape;3135;p4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6" name="Google Shape;3136;p4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137" name="Google Shape;3137;p44"/>
          <p:cNvGrpSpPr/>
          <p:nvPr/>
        </p:nvGrpSpPr>
        <p:grpSpPr>
          <a:xfrm>
            <a:off x="5447301" y="4459919"/>
            <a:ext cx="1252897" cy="51000"/>
            <a:chOff x="2915381" y="4104819"/>
            <a:chExt cx="1252897" cy="51000"/>
          </a:xfrm>
        </p:grpSpPr>
        <p:sp>
          <p:nvSpPr>
            <p:cNvPr id="3138" name="Google Shape;3138;p44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44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44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44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44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44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44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44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44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44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44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44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44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44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5" name="Shape 3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6" name="Google Shape;3156;p45"/>
          <p:cNvSpPr txBox="1"/>
          <p:nvPr>
            <p:ph idx="1" type="subTitle"/>
          </p:nvPr>
        </p:nvSpPr>
        <p:spPr>
          <a:xfrm>
            <a:off x="1247125" y="2125300"/>
            <a:ext cx="6516300" cy="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FIFO significa primeiro a chegar, primeiro a sair.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57" name="Google Shape;3157;p45"/>
          <p:cNvGrpSpPr/>
          <p:nvPr/>
        </p:nvGrpSpPr>
        <p:grpSpPr>
          <a:xfrm rot="5400000">
            <a:off x="7200764" y="3308753"/>
            <a:ext cx="883262" cy="242091"/>
            <a:chOff x="2300350" y="2601250"/>
            <a:chExt cx="2275275" cy="623625"/>
          </a:xfrm>
        </p:grpSpPr>
        <p:sp>
          <p:nvSpPr>
            <p:cNvPr id="3158" name="Google Shape;3158;p4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4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4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4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4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4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164" name="Google Shape;316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100" y="1538000"/>
            <a:ext cx="3585400" cy="294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46"/>
          <p:cNvSpPr txBox="1"/>
          <p:nvPr>
            <p:ph idx="1" type="subTitle"/>
          </p:nvPr>
        </p:nvSpPr>
        <p:spPr>
          <a:xfrm>
            <a:off x="1343075" y="1748950"/>
            <a:ext cx="5719200" cy="78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Contexto Histórico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0" name="Google Shape;3170;p46"/>
          <p:cNvSpPr txBox="1"/>
          <p:nvPr/>
        </p:nvSpPr>
        <p:spPr>
          <a:xfrm>
            <a:off x="569900" y="1509750"/>
            <a:ext cx="4243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</a:pPr>
            <a:r>
              <a:rPr lang="en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Segunda Geração -  Sistema em Lote (batch) - Década de 60.</a:t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</a:pPr>
            <a:r>
              <a:rPr lang="en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Conjunto de JOBS (tarefas) colocados de uma vez, e executados um após o outro.</a:t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3171" name="Google Shape;317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0375" y="1542348"/>
            <a:ext cx="3132150" cy="1787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72" name="Google Shape;3172;p46"/>
          <p:cNvSpPr txBox="1"/>
          <p:nvPr/>
        </p:nvSpPr>
        <p:spPr>
          <a:xfrm>
            <a:off x="4879500" y="3438825"/>
            <a:ext cx="4080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Estrutura de um job do Sistema Operacional  FMS.</a:t>
            </a:r>
            <a:endParaRPr sz="13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47"/>
          <p:cNvSpPr txBox="1"/>
          <p:nvPr>
            <p:ph idx="1" type="subTitle"/>
          </p:nvPr>
        </p:nvSpPr>
        <p:spPr>
          <a:xfrm>
            <a:off x="1247150" y="2081025"/>
            <a:ext cx="6235800" cy="8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Não exige a interação do usuário com a aplicação.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8" name="Google Shape;3178;p47"/>
          <p:cNvSpPr txBox="1"/>
          <p:nvPr/>
        </p:nvSpPr>
        <p:spPr>
          <a:xfrm>
            <a:off x="850300" y="1725150"/>
            <a:ext cx="7215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Exemplos de programas:</a:t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</a:pPr>
            <a:r>
              <a:rPr lang="en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cálculos numéricos</a:t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</a:pPr>
            <a:r>
              <a:rPr lang="en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compilações</a:t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</a:pPr>
            <a:r>
              <a:rPr lang="en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ordenações </a:t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</a:pPr>
            <a:r>
              <a:rPr lang="en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backups.</a:t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3179" name="Google Shape;317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800" y="3382925"/>
            <a:ext cx="7848600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48"/>
          <p:cNvSpPr txBox="1"/>
          <p:nvPr>
            <p:ph idx="1" type="subTitle"/>
          </p:nvPr>
        </p:nvSpPr>
        <p:spPr>
          <a:xfrm>
            <a:off x="1564450" y="2007225"/>
            <a:ext cx="5652600" cy="3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Analogia: FILA.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5" name="Google Shape;3185;p48"/>
          <p:cNvSpPr txBox="1"/>
          <p:nvPr/>
        </p:nvSpPr>
        <p:spPr>
          <a:xfrm>
            <a:off x="885550" y="1254500"/>
            <a:ext cx="6796500" cy="26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33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PT Sans"/>
              <a:buChar char="●"/>
            </a:pPr>
            <a:r>
              <a:rPr lang="en" sz="165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FIFO não prioriza o tempo de execução, mas sim a ordem que os processos chegam à CPU.</a:t>
            </a:r>
            <a:endParaRPr sz="18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3186" name="Google Shape;318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6048" y="2070075"/>
            <a:ext cx="2815526" cy="281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7" name="Shape 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8" name="Google Shape;2718;p31"/>
          <p:cNvSpPr/>
          <p:nvPr/>
        </p:nvSpPr>
        <p:spPr>
          <a:xfrm>
            <a:off x="3455250" y="4042017"/>
            <a:ext cx="23604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9" name="Google Shape;2719;p31"/>
          <p:cNvSpPr/>
          <p:nvPr/>
        </p:nvSpPr>
        <p:spPr>
          <a:xfrm>
            <a:off x="776550" y="4042017"/>
            <a:ext cx="23604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0" name="Google Shape;2720;p31"/>
          <p:cNvSpPr/>
          <p:nvPr/>
        </p:nvSpPr>
        <p:spPr>
          <a:xfrm>
            <a:off x="3391800" y="2399282"/>
            <a:ext cx="23604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1" name="Google Shape;2721;p31"/>
          <p:cNvSpPr/>
          <p:nvPr/>
        </p:nvSpPr>
        <p:spPr>
          <a:xfrm>
            <a:off x="6070500" y="2399282"/>
            <a:ext cx="23604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2" name="Google Shape;2722;p31"/>
          <p:cNvSpPr/>
          <p:nvPr/>
        </p:nvSpPr>
        <p:spPr>
          <a:xfrm>
            <a:off x="713100" y="2399282"/>
            <a:ext cx="23604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3" name="Google Shape;2723;p31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rotWithShape="0" algn="bl">
              <a:schemeClr val="accent2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INTEGRANTES</a:t>
            </a:r>
            <a:r>
              <a:rPr lang="en" sz="3200"/>
              <a:t> </a:t>
            </a:r>
            <a:r>
              <a:rPr lang="en"/>
              <a:t>DO</a:t>
            </a:r>
            <a:r>
              <a:rPr lang="en" sz="3200"/>
              <a:t> </a:t>
            </a:r>
            <a:r>
              <a:rPr lang="en">
                <a:solidFill>
                  <a:schemeClr val="accent2"/>
                </a:solidFill>
              </a:rPr>
              <a:t>GRUPO 7</a:t>
            </a:r>
            <a:endParaRPr sz="3200">
              <a:solidFill>
                <a:schemeClr val="accent2"/>
              </a:solidFill>
            </a:endParaRPr>
          </a:p>
        </p:txBody>
      </p:sp>
      <p:sp>
        <p:nvSpPr>
          <p:cNvPr id="2724" name="Google Shape;2724;p31"/>
          <p:cNvSpPr txBox="1"/>
          <p:nvPr>
            <p:ph idx="2" type="title"/>
          </p:nvPr>
        </p:nvSpPr>
        <p:spPr>
          <a:xfrm>
            <a:off x="776550" y="2462130"/>
            <a:ext cx="2233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FERNANDA</a:t>
            </a:r>
            <a:endParaRPr/>
          </a:p>
        </p:txBody>
      </p:sp>
      <p:sp>
        <p:nvSpPr>
          <p:cNvPr id="2725" name="Google Shape;2725;p31"/>
          <p:cNvSpPr txBox="1"/>
          <p:nvPr>
            <p:ph idx="4" type="title"/>
          </p:nvPr>
        </p:nvSpPr>
        <p:spPr>
          <a:xfrm>
            <a:off x="3471150" y="2462130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RODRIGO</a:t>
            </a:r>
            <a:endParaRPr/>
          </a:p>
        </p:txBody>
      </p:sp>
      <p:sp>
        <p:nvSpPr>
          <p:cNvPr id="2726" name="Google Shape;2726;p31"/>
          <p:cNvSpPr txBox="1"/>
          <p:nvPr>
            <p:ph idx="7" type="title"/>
          </p:nvPr>
        </p:nvSpPr>
        <p:spPr>
          <a:xfrm>
            <a:off x="6149850" y="2462130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KENNETH</a:t>
            </a:r>
            <a:endParaRPr/>
          </a:p>
        </p:txBody>
      </p:sp>
      <p:sp>
        <p:nvSpPr>
          <p:cNvPr id="2727" name="Google Shape;2727;p31"/>
          <p:cNvSpPr txBox="1"/>
          <p:nvPr>
            <p:ph idx="13" type="title"/>
          </p:nvPr>
        </p:nvSpPr>
        <p:spPr>
          <a:xfrm>
            <a:off x="840000" y="4104870"/>
            <a:ext cx="2233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LUANDERSON</a:t>
            </a:r>
            <a:endParaRPr/>
          </a:p>
        </p:txBody>
      </p:sp>
      <p:sp>
        <p:nvSpPr>
          <p:cNvPr id="2728" name="Google Shape;2728;p31"/>
          <p:cNvSpPr txBox="1"/>
          <p:nvPr>
            <p:ph idx="16" type="title"/>
          </p:nvPr>
        </p:nvSpPr>
        <p:spPr>
          <a:xfrm>
            <a:off x="3534600" y="4104870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AMANDA</a:t>
            </a:r>
            <a:endParaRPr/>
          </a:p>
        </p:txBody>
      </p:sp>
      <p:grpSp>
        <p:nvGrpSpPr>
          <p:cNvPr id="2729" name="Google Shape;2729;p31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2730" name="Google Shape;2730;p31"/>
            <p:cNvSpPr/>
            <p:nvPr/>
          </p:nvSpPr>
          <p:spPr>
            <a:xfrm>
              <a:off x="5736006" y="-104304"/>
              <a:ext cx="1335611" cy="209364"/>
            </a:xfrm>
            <a:custGeom>
              <a:rect b="b" l="l" r="r" t="t"/>
              <a:pathLst>
                <a:path extrusionOk="0" fill="none" h="6719" w="42863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1"/>
            <p:cNvSpPr/>
            <p:nvPr/>
          </p:nvSpPr>
          <p:spPr>
            <a:xfrm>
              <a:off x="7071586" y="59442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1"/>
            <p:cNvSpPr/>
            <p:nvPr/>
          </p:nvSpPr>
          <p:spPr>
            <a:xfrm>
              <a:off x="7095517" y="84152"/>
              <a:ext cx="43281" cy="42533"/>
            </a:xfrm>
            <a:custGeom>
              <a:rect b="b" l="l" r="r" t="t"/>
              <a:pathLst>
                <a:path extrusionOk="0" h="1365" w="1389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1"/>
            <p:cNvSpPr/>
            <p:nvPr/>
          </p:nvSpPr>
          <p:spPr>
            <a:xfrm>
              <a:off x="5642557" y="-150670"/>
              <a:ext cx="91953" cy="92732"/>
            </a:xfrm>
            <a:custGeom>
              <a:rect b="b" l="l" r="r" t="t"/>
              <a:pathLst>
                <a:path extrusionOk="0" fill="none" h="2976" w="2951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1"/>
            <p:cNvSpPr/>
            <p:nvPr/>
          </p:nvSpPr>
          <p:spPr>
            <a:xfrm>
              <a:off x="5666488" y="-125929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35" name="Google Shape;273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363" y="3104742"/>
            <a:ext cx="866775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6" name="Google Shape;273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3375" y="1459867"/>
            <a:ext cx="85725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7" name="Google Shape;273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1675" y="3104767"/>
            <a:ext cx="866775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8" name="Google Shape;273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2950" y="1522017"/>
            <a:ext cx="866775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9" name="Google Shape;2739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59913" y="1459882"/>
            <a:ext cx="866775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0" name="Google Shape;2740;p31"/>
          <p:cNvSpPr/>
          <p:nvPr/>
        </p:nvSpPr>
        <p:spPr>
          <a:xfrm>
            <a:off x="6197400" y="4042017"/>
            <a:ext cx="2360400" cy="3999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1" name="Google Shape;2741;p31"/>
          <p:cNvSpPr txBox="1"/>
          <p:nvPr>
            <p:ph idx="16" type="title"/>
          </p:nvPr>
        </p:nvSpPr>
        <p:spPr>
          <a:xfrm>
            <a:off x="6276750" y="4104870"/>
            <a:ext cx="2201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JADE</a:t>
            </a:r>
            <a:endParaRPr/>
          </a:p>
        </p:txBody>
      </p:sp>
      <p:pic>
        <p:nvPicPr>
          <p:cNvPr id="2742" name="Google Shape;2742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44213" y="3104782"/>
            <a:ext cx="866775" cy="8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49"/>
          <p:cNvSpPr txBox="1"/>
          <p:nvPr/>
        </p:nvSpPr>
        <p:spPr>
          <a:xfrm>
            <a:off x="1394725" y="265650"/>
            <a:ext cx="5283600" cy="26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66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Analogia com o dia a dia: fila de supermercado</a:t>
            </a:r>
            <a:endParaRPr sz="165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192" name="Google Shape;3192;p49"/>
          <p:cNvSpPr txBox="1"/>
          <p:nvPr/>
        </p:nvSpPr>
        <p:spPr>
          <a:xfrm>
            <a:off x="1202850" y="1216950"/>
            <a:ext cx="5379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</a:pPr>
            <a:r>
              <a:rPr lang="en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Vantagem: simples!</a:t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</a:pPr>
            <a:r>
              <a:rPr lang="en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O que importa é a ordem de chegada (nada de furar fila).</a:t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3193" name="Google Shape;319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200" y="2092250"/>
            <a:ext cx="7519303" cy="254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7" name="Shape 3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8" name="Google Shape;3198;p50"/>
          <p:cNvSpPr txBox="1"/>
          <p:nvPr/>
        </p:nvSpPr>
        <p:spPr>
          <a:xfrm>
            <a:off x="1394725" y="265650"/>
            <a:ext cx="5283600" cy="26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66">
                <a:solidFill>
                  <a:schemeClr val="lt1"/>
                </a:solidFill>
              </a:rPr>
              <a:t>Desvantagem</a:t>
            </a:r>
            <a:endParaRPr sz="2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199" name="Google Shape;3199;p50"/>
          <p:cNvSpPr txBox="1"/>
          <p:nvPr/>
        </p:nvSpPr>
        <p:spPr>
          <a:xfrm>
            <a:off x="582975" y="1098875"/>
            <a:ext cx="7283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</a:pPr>
            <a:r>
              <a:rPr lang="en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Maior tempo de espera por processos curtos</a:t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</a:pPr>
            <a:r>
              <a:rPr lang="en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Não existem processos preferenciais (não preemptivo).</a:t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3200" name="Google Shape;320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500" y="1899275"/>
            <a:ext cx="7283399" cy="2464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4" name="Shape 3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" name="Google Shape;3205;p51"/>
          <p:cNvSpPr txBox="1"/>
          <p:nvPr>
            <p:ph type="title"/>
          </p:nvPr>
        </p:nvSpPr>
        <p:spPr>
          <a:xfrm>
            <a:off x="774850" y="1682275"/>
            <a:ext cx="7194600" cy="25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SJF</a:t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 </a:t>
            </a:r>
            <a:r>
              <a:rPr lang="en" sz="5300"/>
              <a:t>SHORTEST JOB FIRST</a:t>
            </a:r>
            <a:endParaRPr sz="5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00"/>
          </a:p>
        </p:txBody>
      </p:sp>
      <p:grpSp>
        <p:nvGrpSpPr>
          <p:cNvPr id="3206" name="Google Shape;3206;p51"/>
          <p:cNvGrpSpPr/>
          <p:nvPr/>
        </p:nvGrpSpPr>
        <p:grpSpPr>
          <a:xfrm rot="10800000">
            <a:off x="2054539" y="4031203"/>
            <a:ext cx="883262" cy="242091"/>
            <a:chOff x="2300350" y="2601250"/>
            <a:chExt cx="2275275" cy="623625"/>
          </a:xfrm>
        </p:grpSpPr>
        <p:sp>
          <p:nvSpPr>
            <p:cNvPr id="3207" name="Google Shape;3207;p51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51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51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51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51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51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3" name="Google Shape;3213;p51"/>
          <p:cNvGrpSpPr/>
          <p:nvPr/>
        </p:nvGrpSpPr>
        <p:grpSpPr>
          <a:xfrm>
            <a:off x="6010292" y="904716"/>
            <a:ext cx="1105976" cy="133969"/>
            <a:chOff x="8183182" y="663852"/>
            <a:chExt cx="1475028" cy="178673"/>
          </a:xfrm>
        </p:grpSpPr>
        <p:grpSp>
          <p:nvGrpSpPr>
            <p:cNvPr id="3214" name="Google Shape;3214;p5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215" name="Google Shape;3215;p5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6" name="Google Shape;3216;p5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7" name="Google Shape;3217;p5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8" name="Google Shape;3218;p5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9" name="Google Shape;3219;p5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0" name="Google Shape;3220;p5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1" name="Google Shape;3221;p5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2" name="Google Shape;3222;p5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3" name="Google Shape;3223;p5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4" name="Google Shape;3224;p5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25" name="Google Shape;3225;p5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226" name="Google Shape;3226;p5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7" name="Google Shape;3227;p5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8" name="Google Shape;3228;p5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9" name="Google Shape;3229;p5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0" name="Google Shape;3230;p5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1" name="Google Shape;3231;p5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2" name="Google Shape;3232;p5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3" name="Google Shape;3233;p5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4" name="Google Shape;3234;p5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5" name="Google Shape;3235;p5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236" name="Google Shape;3236;p51"/>
          <p:cNvGrpSpPr/>
          <p:nvPr/>
        </p:nvGrpSpPr>
        <p:grpSpPr>
          <a:xfrm>
            <a:off x="5447301" y="4459919"/>
            <a:ext cx="1252897" cy="51000"/>
            <a:chOff x="2915381" y="4104819"/>
            <a:chExt cx="1252897" cy="51000"/>
          </a:xfrm>
        </p:grpSpPr>
        <p:sp>
          <p:nvSpPr>
            <p:cNvPr id="3237" name="Google Shape;3237;p51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51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51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51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51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51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51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51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51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51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51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51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51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51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4" name="Shape 3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5" name="Google Shape;3255;p52"/>
          <p:cNvSpPr txBox="1"/>
          <p:nvPr/>
        </p:nvSpPr>
        <p:spPr>
          <a:xfrm>
            <a:off x="1394725" y="265650"/>
            <a:ext cx="5283600" cy="3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66">
                <a:solidFill>
                  <a:schemeClr val="lt1"/>
                </a:solidFill>
              </a:rPr>
              <a:t>Como funciona o SJF ?</a:t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256" name="Google Shape;3256;p52"/>
          <p:cNvSpPr txBox="1"/>
          <p:nvPr/>
        </p:nvSpPr>
        <p:spPr>
          <a:xfrm>
            <a:off x="863375" y="892900"/>
            <a:ext cx="6110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</a:pPr>
            <a:r>
              <a:rPr lang="en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O SJF age da seguinte maneira, ele dá prioridade a processos com o menor tempo de execução em fila.</a:t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3257" name="Google Shape;3257;p52"/>
          <p:cNvPicPr preferRelativeResize="0"/>
          <p:nvPr/>
        </p:nvPicPr>
        <p:blipFill rotWithShape="1">
          <a:blip r:embed="rId3">
            <a:alphaModFix/>
          </a:blip>
          <a:srcRect b="23066" l="0" r="773" t="16598"/>
          <a:stretch/>
        </p:blipFill>
        <p:spPr>
          <a:xfrm>
            <a:off x="1228100" y="1673200"/>
            <a:ext cx="6272826" cy="28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1" name="Shape 3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2" name="Google Shape;3262;p53"/>
          <p:cNvSpPr txBox="1"/>
          <p:nvPr/>
        </p:nvSpPr>
        <p:spPr>
          <a:xfrm>
            <a:off x="1394725" y="265650"/>
            <a:ext cx="5283600" cy="3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66">
                <a:solidFill>
                  <a:schemeClr val="lt1"/>
                </a:solidFill>
              </a:rPr>
              <a:t>O SJF é usado comumente ?</a:t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263" name="Google Shape;3263;p53"/>
          <p:cNvSpPr txBox="1"/>
          <p:nvPr/>
        </p:nvSpPr>
        <p:spPr>
          <a:xfrm>
            <a:off x="863375" y="892900"/>
            <a:ext cx="6575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</a:pPr>
            <a:r>
              <a:rPr lang="en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O uso do SJF, é muito comum de ser usado porém não perceptivo.</a:t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como assim não perceptivo ?, quando executamos um programa no nosso sistema operacional, o uso de escalonamento é ativado pela CPU, referente a esse programa para a realização da execução.</a:t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3264" name="Google Shape;326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8075" y="2114700"/>
            <a:ext cx="3180800" cy="261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8" name="Shape 3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9" name="Google Shape;3269;p54"/>
          <p:cNvSpPr txBox="1"/>
          <p:nvPr/>
        </p:nvSpPr>
        <p:spPr>
          <a:xfrm>
            <a:off x="1350425" y="686275"/>
            <a:ext cx="52836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66">
                <a:solidFill>
                  <a:schemeClr val="lt1"/>
                </a:solidFill>
              </a:rPr>
              <a:t>Exemplo SJF no cotidiano. </a:t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3270" name="Google Shape;327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000" y="2258112"/>
            <a:ext cx="3206374" cy="227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1" name="Google Shape;327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0750" y="2238637"/>
            <a:ext cx="2797500" cy="231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55"/>
          <p:cNvSpPr txBox="1"/>
          <p:nvPr/>
        </p:nvSpPr>
        <p:spPr>
          <a:xfrm>
            <a:off x="1254525" y="895500"/>
            <a:ext cx="5283600" cy="4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66">
                <a:solidFill>
                  <a:schemeClr val="lt1"/>
                </a:solidFill>
              </a:rPr>
              <a:t>Curiosidades sobre o SJF:</a:t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277" name="Google Shape;3277;p55"/>
          <p:cNvSpPr txBox="1"/>
          <p:nvPr/>
        </p:nvSpPr>
        <p:spPr>
          <a:xfrm>
            <a:off x="841225" y="1756325"/>
            <a:ext cx="6575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</a:pPr>
            <a:r>
              <a:rPr lang="en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Em caso de empate, usa-se o FIFO para desempate.</a:t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</a:pPr>
            <a:r>
              <a:rPr lang="en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Quando a informação sobre o tempo de execução(CPU burst) não se encontra disponível, o ciclo deve ser estimado ou usa-se o anterior.</a:t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</a:pPr>
            <a:r>
              <a:rPr lang="en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Associa a cada processo a duração de seu próximo tempo de execução.</a:t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</a:pPr>
            <a:r>
              <a:rPr lang="en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A CPU é atribuída ao processo que tem o menor tempo de execução.</a:t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3278" name="Google Shape;327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5575" y="3792825"/>
            <a:ext cx="1638475" cy="100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56"/>
          <p:cNvSpPr txBox="1"/>
          <p:nvPr>
            <p:ph type="title"/>
          </p:nvPr>
        </p:nvSpPr>
        <p:spPr>
          <a:xfrm>
            <a:off x="774850" y="2383575"/>
            <a:ext cx="7194600" cy="18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SRTF</a:t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 </a:t>
            </a:r>
            <a:r>
              <a:rPr lang="en" sz="5300"/>
              <a:t>Shortest Remaining Time First</a:t>
            </a:r>
            <a:endParaRPr sz="5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00"/>
          </a:p>
        </p:txBody>
      </p:sp>
      <p:grpSp>
        <p:nvGrpSpPr>
          <p:cNvPr id="3284" name="Google Shape;3284;p56"/>
          <p:cNvGrpSpPr/>
          <p:nvPr/>
        </p:nvGrpSpPr>
        <p:grpSpPr>
          <a:xfrm rot="10800000">
            <a:off x="2054539" y="4031203"/>
            <a:ext cx="883262" cy="242091"/>
            <a:chOff x="2300350" y="2601250"/>
            <a:chExt cx="2275275" cy="623625"/>
          </a:xfrm>
        </p:grpSpPr>
        <p:sp>
          <p:nvSpPr>
            <p:cNvPr id="3285" name="Google Shape;3285;p56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56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56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56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56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56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1" name="Google Shape;3291;p56"/>
          <p:cNvGrpSpPr/>
          <p:nvPr/>
        </p:nvGrpSpPr>
        <p:grpSpPr>
          <a:xfrm>
            <a:off x="6010292" y="904716"/>
            <a:ext cx="1105976" cy="133969"/>
            <a:chOff x="8183182" y="663852"/>
            <a:chExt cx="1475028" cy="178673"/>
          </a:xfrm>
        </p:grpSpPr>
        <p:grpSp>
          <p:nvGrpSpPr>
            <p:cNvPr id="3292" name="Google Shape;3292;p56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293" name="Google Shape;3293;p5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4" name="Google Shape;3294;p5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5" name="Google Shape;3295;p5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6" name="Google Shape;3296;p5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7" name="Google Shape;3297;p5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8" name="Google Shape;3298;p5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9" name="Google Shape;3299;p5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0" name="Google Shape;3300;p5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1" name="Google Shape;3301;p5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2" name="Google Shape;3302;p5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03" name="Google Shape;3303;p56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304" name="Google Shape;3304;p5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5" name="Google Shape;3305;p5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6" name="Google Shape;3306;p5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7" name="Google Shape;3307;p5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8" name="Google Shape;3308;p5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9" name="Google Shape;3309;p5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0" name="Google Shape;3310;p5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1" name="Google Shape;3311;p5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2" name="Google Shape;3312;p5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3" name="Google Shape;3313;p5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314" name="Google Shape;3314;p56"/>
          <p:cNvGrpSpPr/>
          <p:nvPr/>
        </p:nvGrpSpPr>
        <p:grpSpPr>
          <a:xfrm>
            <a:off x="5447301" y="4459919"/>
            <a:ext cx="1252897" cy="51000"/>
            <a:chOff x="2915381" y="4104819"/>
            <a:chExt cx="1252897" cy="51000"/>
          </a:xfrm>
        </p:grpSpPr>
        <p:sp>
          <p:nvSpPr>
            <p:cNvPr id="3315" name="Google Shape;3315;p56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56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56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56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56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56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56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56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56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56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56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56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56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56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2" name="Shape 3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3" name="Google Shape;3333;p57"/>
          <p:cNvSpPr txBox="1"/>
          <p:nvPr/>
        </p:nvSpPr>
        <p:spPr>
          <a:xfrm>
            <a:off x="774575" y="843850"/>
            <a:ext cx="7069800" cy="47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66">
                <a:solidFill>
                  <a:schemeClr val="lt1"/>
                </a:solidFill>
              </a:rPr>
              <a:t>A sigla em inglês SRTF significa “Shortest Remaining Time First”</a:t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66">
                <a:solidFill>
                  <a:schemeClr val="lt1"/>
                </a:solidFill>
              </a:rPr>
              <a:t> -  Menor tempo restante primeiro.</a:t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3334" name="Google Shape;333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9875" y="2084075"/>
            <a:ext cx="2597825" cy="212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8" name="Shape 3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9" name="Google Shape;3339;p58"/>
          <p:cNvSpPr txBox="1"/>
          <p:nvPr/>
        </p:nvSpPr>
        <p:spPr>
          <a:xfrm>
            <a:off x="834375" y="693625"/>
            <a:ext cx="7578600" cy="75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66">
                <a:solidFill>
                  <a:schemeClr val="lt1"/>
                </a:solidFill>
              </a:rPr>
              <a:t>Algoritmo de agendamento de primeiro tempo restante mais curto.</a:t>
            </a:r>
            <a:endParaRPr sz="13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66">
                <a:solidFill>
                  <a:schemeClr val="lt1"/>
                </a:solidFill>
              </a:rPr>
              <a:t>A versão preemptiva do agendamento Shortest Job First (SJF) é conhecida como Shortest Remaining Time First (SRTF). Com a ajuda do algoritmo SRTF, o processo com a menor quantidade de tempo restante até a conclusão é selecionado primeiro para ser executado.</a:t>
            </a:r>
            <a:endParaRPr sz="13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66">
                <a:solidFill>
                  <a:schemeClr val="lt1"/>
                </a:solidFill>
              </a:rPr>
              <a:t>Então basicamente no SRTF, os processos são escalonados de acordo com o menor tempo restante.</a:t>
            </a:r>
            <a:endParaRPr sz="13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66">
                <a:solidFill>
                  <a:schemeClr val="lt1"/>
                </a:solidFill>
              </a:rPr>
              <a:t>No entanto, o algoritmo SRTF envolve mais overheads do que o escalonamento do Shortest job first (SJF), porque no SRTF OS é necessário frequentemente para monitorar o tempo de CPU dos jobs na fila READY e para realizar a troca de contexto.</a:t>
            </a:r>
            <a:endParaRPr sz="13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66">
                <a:solidFill>
                  <a:schemeClr val="lt1"/>
                </a:solidFill>
              </a:rPr>
              <a:t>No algoritmo de escalonamento SRTF, a execução de qualquer processo pode ser interrompida após um determinado período de tempo. Na chegada de cada processo, o escalonador de curto prazo agenda os processos da lista de processos disponíveis e processos em execução que têm o menor tempo de intermitência restante.</a:t>
            </a:r>
            <a:endParaRPr sz="13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66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66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6" name="Shape 2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7" name="Google Shape;2747;p32"/>
          <p:cNvSpPr txBox="1"/>
          <p:nvPr>
            <p:ph type="title"/>
          </p:nvPr>
        </p:nvSpPr>
        <p:spPr>
          <a:xfrm>
            <a:off x="713100" y="1723050"/>
            <a:ext cx="440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VOCÊ VERÁ POR AQUI…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748" name="Google Shape;2748;p32"/>
          <p:cNvSpPr txBox="1"/>
          <p:nvPr>
            <p:ph idx="1" type="subTitle"/>
          </p:nvPr>
        </p:nvSpPr>
        <p:spPr>
          <a:xfrm>
            <a:off x="713100" y="2575863"/>
            <a:ext cx="4401600" cy="10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O Algoritmo de Escalonamento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Tipos de Algoritmos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Curiosidades</a:t>
            </a:r>
            <a:endParaRPr/>
          </a:p>
        </p:txBody>
      </p:sp>
      <p:pic>
        <p:nvPicPr>
          <p:cNvPr id="2749" name="Google Shape;2749;p32"/>
          <p:cNvPicPr preferRelativeResize="0"/>
          <p:nvPr/>
        </p:nvPicPr>
        <p:blipFill rotWithShape="1">
          <a:blip r:embed="rId3">
            <a:alphaModFix/>
          </a:blip>
          <a:srcRect b="0" l="15592" r="15598" t="0"/>
          <a:stretch/>
        </p:blipFill>
        <p:spPr>
          <a:xfrm>
            <a:off x="5474725" y="1307063"/>
            <a:ext cx="2727600" cy="2730300"/>
          </a:xfrm>
          <a:prstGeom prst="ellipse">
            <a:avLst/>
          </a:prstGeom>
          <a:noFill/>
          <a:ln>
            <a:noFill/>
          </a:ln>
          <a:effectLst>
            <a:outerShdw blurRad="657225" rotWithShape="0" algn="bl">
              <a:schemeClr val="accent2">
                <a:alpha val="40000"/>
              </a:schemeClr>
            </a:outerShdw>
          </a:effectLst>
        </p:spPr>
      </p:pic>
      <p:sp>
        <p:nvSpPr>
          <p:cNvPr id="2750" name="Google Shape;2750;p32"/>
          <p:cNvSpPr/>
          <p:nvPr/>
        </p:nvSpPr>
        <p:spPr>
          <a:xfrm>
            <a:off x="-1414555" y="4201465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1" name="Google Shape;2751;p32"/>
          <p:cNvSpPr/>
          <p:nvPr/>
        </p:nvSpPr>
        <p:spPr>
          <a:xfrm>
            <a:off x="-1111455" y="3922165"/>
            <a:ext cx="1994700" cy="681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52" name="Google Shape;2752;p32"/>
          <p:cNvGrpSpPr/>
          <p:nvPr/>
        </p:nvGrpSpPr>
        <p:grpSpPr>
          <a:xfrm rot="10800000">
            <a:off x="7471439" y="3616978"/>
            <a:ext cx="883262" cy="242091"/>
            <a:chOff x="2300350" y="2601250"/>
            <a:chExt cx="2275275" cy="623625"/>
          </a:xfrm>
        </p:grpSpPr>
        <p:sp>
          <p:nvSpPr>
            <p:cNvPr id="2753" name="Google Shape;2753;p32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2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2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2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2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2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9" name="Google Shape;2759;p32"/>
          <p:cNvGrpSpPr/>
          <p:nvPr/>
        </p:nvGrpSpPr>
        <p:grpSpPr>
          <a:xfrm rot="5400000">
            <a:off x="2345200" y="704475"/>
            <a:ext cx="98902" cy="553090"/>
            <a:chOff x="4898850" y="4820550"/>
            <a:chExt cx="98902" cy="553090"/>
          </a:xfrm>
        </p:grpSpPr>
        <p:sp>
          <p:nvSpPr>
            <p:cNvPr id="2760" name="Google Shape;2760;p32"/>
            <p:cNvSpPr/>
            <p:nvPr/>
          </p:nvSpPr>
          <p:spPr>
            <a:xfrm>
              <a:off x="4898850" y="4820550"/>
              <a:ext cx="98902" cy="98902"/>
            </a:xfrm>
            <a:custGeom>
              <a:rect b="b" l="l" r="r" t="t"/>
              <a:pathLst>
                <a:path extrusionOk="0" fill="none" h="3174" w="3174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2"/>
            <p:cNvSpPr/>
            <p:nvPr/>
          </p:nvSpPr>
          <p:spPr>
            <a:xfrm>
              <a:off x="4924339" y="4847971"/>
              <a:ext cx="46366" cy="43094"/>
            </a:xfrm>
            <a:custGeom>
              <a:rect b="b" l="l" r="r" t="t"/>
              <a:pathLst>
                <a:path extrusionOk="0" h="1383" w="1488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2"/>
            <p:cNvSpPr/>
            <p:nvPr/>
          </p:nvSpPr>
          <p:spPr>
            <a:xfrm>
              <a:off x="4901935" y="5281687"/>
              <a:ext cx="91953" cy="91953"/>
            </a:xfrm>
            <a:custGeom>
              <a:rect b="b" l="l" r="r" t="t"/>
              <a:pathLst>
                <a:path extrusionOk="0" fill="none" h="2951" w="2951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2"/>
            <p:cNvSpPr/>
            <p:nvPr/>
          </p:nvSpPr>
          <p:spPr>
            <a:xfrm>
              <a:off x="4925866" y="5306428"/>
              <a:ext cx="43281" cy="43281"/>
            </a:xfrm>
            <a:custGeom>
              <a:rect b="b" l="l" r="r" t="t"/>
              <a:pathLst>
                <a:path extrusionOk="0" h="1389" w="1389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2"/>
            <p:cNvSpPr/>
            <p:nvPr/>
          </p:nvSpPr>
          <p:spPr>
            <a:xfrm>
              <a:off x="4942100" y="4917862"/>
              <a:ext cx="31" cy="358465"/>
            </a:xfrm>
            <a:custGeom>
              <a:rect b="b" l="l" r="r" t="t"/>
              <a:pathLst>
                <a:path extrusionOk="0" fill="none" h="11504" w="1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5" name="Google Shape;2765;p32"/>
          <p:cNvGrpSpPr/>
          <p:nvPr/>
        </p:nvGrpSpPr>
        <p:grpSpPr>
          <a:xfrm>
            <a:off x="2596239" y="3820728"/>
            <a:ext cx="883262" cy="242091"/>
            <a:chOff x="2300350" y="2601250"/>
            <a:chExt cx="2275275" cy="623625"/>
          </a:xfrm>
        </p:grpSpPr>
        <p:sp>
          <p:nvSpPr>
            <p:cNvPr id="2766" name="Google Shape;2766;p32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2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2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2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2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2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2" name="Google Shape;2772;p32"/>
          <p:cNvGrpSpPr/>
          <p:nvPr/>
        </p:nvGrpSpPr>
        <p:grpSpPr>
          <a:xfrm>
            <a:off x="4762192" y="4297866"/>
            <a:ext cx="1105976" cy="133969"/>
            <a:chOff x="8183182" y="663852"/>
            <a:chExt cx="1475028" cy="178673"/>
          </a:xfrm>
        </p:grpSpPr>
        <p:grpSp>
          <p:nvGrpSpPr>
            <p:cNvPr id="2773" name="Google Shape;2773;p3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774" name="Google Shape;2774;p3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5" name="Google Shape;2775;p3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6" name="Google Shape;2776;p3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7" name="Google Shape;2777;p3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8" name="Google Shape;2778;p3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9" name="Google Shape;2779;p3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0" name="Google Shape;2780;p3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1" name="Google Shape;2781;p3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2" name="Google Shape;2782;p3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3" name="Google Shape;2783;p3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84" name="Google Shape;2784;p3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785" name="Google Shape;2785;p3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6" name="Google Shape;2786;p3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7" name="Google Shape;2787;p3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8" name="Google Shape;2788;p3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9" name="Google Shape;2789;p3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0" name="Google Shape;2790;p3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1" name="Google Shape;2791;p3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2" name="Google Shape;2792;p3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3" name="Google Shape;2793;p3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4" name="Google Shape;2794;p3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3" name="Shape 3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4" name="Google Shape;3344;p59"/>
          <p:cNvSpPr txBox="1"/>
          <p:nvPr/>
        </p:nvSpPr>
        <p:spPr>
          <a:xfrm>
            <a:off x="1254525" y="895500"/>
            <a:ext cx="5283600" cy="4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66">
                <a:solidFill>
                  <a:schemeClr val="lt1"/>
                </a:solidFill>
              </a:rPr>
              <a:t>Vantagens</a:t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345" name="Google Shape;3345;p59"/>
          <p:cNvSpPr txBox="1"/>
          <p:nvPr/>
        </p:nvSpPr>
        <p:spPr>
          <a:xfrm>
            <a:off x="841225" y="1756325"/>
            <a:ext cx="6575100" cy="3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</a:pPr>
            <a:r>
              <a:rPr lang="en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A principal vantagem do algoritmo SRTF é que ele torna o processamento dos trabalhos mais rápido que o algoritmo SJN, já que seus custos indiretos não são contabilizados;</a:t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</a:pPr>
            <a:r>
              <a:rPr lang="en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Vantagem sobrepor processamento com operações E/S (multiprogramação);</a:t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</a:pPr>
            <a:r>
              <a:rPr lang="en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Busca minimizar tempo de espera;</a:t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9" name="Shape 3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0" name="Google Shape;3350;p60"/>
          <p:cNvSpPr txBox="1"/>
          <p:nvPr/>
        </p:nvSpPr>
        <p:spPr>
          <a:xfrm>
            <a:off x="1254525" y="895500"/>
            <a:ext cx="5283600" cy="47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66">
                <a:solidFill>
                  <a:schemeClr val="lt1"/>
                </a:solidFill>
              </a:rPr>
              <a:t>Desvantagens</a:t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351" name="Google Shape;3351;p60"/>
          <p:cNvSpPr txBox="1"/>
          <p:nvPr/>
        </p:nvSpPr>
        <p:spPr>
          <a:xfrm>
            <a:off x="863350" y="1852250"/>
            <a:ext cx="6575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</a:pPr>
            <a:r>
              <a:rPr lang="en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No SRTF, a troca de contexto é feita muito mais vezes do que no SJN devido ao maior consumo do valioso tempo de processamento da CPU. O tempo consumido da CPU então se soma ao seu tempo de processamento e isso diminui a vantagem do processamento rápido desse algoritmo.</a:t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5" name="Shape 3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6" name="Google Shape;3356;p61"/>
          <p:cNvSpPr txBox="1"/>
          <p:nvPr/>
        </p:nvSpPr>
        <p:spPr>
          <a:xfrm>
            <a:off x="1254525" y="895500"/>
            <a:ext cx="5283600" cy="47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66">
                <a:solidFill>
                  <a:schemeClr val="lt1"/>
                </a:solidFill>
              </a:rPr>
              <a:t>EXEMPLOS</a:t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357" name="Google Shape;3357;p61"/>
          <p:cNvSpPr txBox="1"/>
          <p:nvPr/>
        </p:nvSpPr>
        <p:spPr>
          <a:xfrm>
            <a:off x="1033100" y="1424225"/>
            <a:ext cx="65751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Explicação</a:t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Na 0ª unidade da CPU, há apenas um processo que é P1, então P1 é executado para a 1 unidade de tempo.</a:t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Na 1ª unidade da CPU chega o Processo P2. Agora, o P1 precisa de mais 6 unidades a mais para ser executado, e o P2 precisa de apenas 3 unidades. Então, P2 é executado primeiro pela preempção de P1.</a:t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Na 3ª unidade de tempo, o processo P3 chega, e o tempo de rajada de P3 é de 4 unidades, que é maior que o tempo de conclusão de P2 que é de 1 unidade, então P2 continua sua execução.</a:t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62"/>
          <p:cNvSpPr txBox="1"/>
          <p:nvPr/>
        </p:nvSpPr>
        <p:spPr>
          <a:xfrm>
            <a:off x="1254525" y="895500"/>
            <a:ext cx="5283600" cy="47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66">
                <a:solidFill>
                  <a:schemeClr val="lt1"/>
                </a:solidFill>
              </a:rPr>
              <a:t>EXEMPLOS</a:t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3363" name="Google Shape;336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275" y="1545850"/>
            <a:ext cx="6772549" cy="269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7" name="Shape 3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" name="Google Shape;3368;p63"/>
          <p:cNvSpPr txBox="1"/>
          <p:nvPr/>
        </p:nvSpPr>
        <p:spPr>
          <a:xfrm>
            <a:off x="1365200" y="135425"/>
            <a:ext cx="52836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66">
                <a:solidFill>
                  <a:schemeClr val="lt1"/>
                </a:solidFill>
              </a:rPr>
              <a:t>Implementação</a:t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3369" name="Google Shape;336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425" y="708425"/>
            <a:ext cx="6488700" cy="42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3" name="Shape 3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4" name="Google Shape;3374;p64"/>
          <p:cNvSpPr txBox="1"/>
          <p:nvPr/>
        </p:nvSpPr>
        <p:spPr>
          <a:xfrm>
            <a:off x="1365200" y="135425"/>
            <a:ext cx="52836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66">
                <a:solidFill>
                  <a:schemeClr val="lt1"/>
                </a:solidFill>
              </a:rPr>
              <a:t>Implementação</a:t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3375" name="Google Shape;337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975" y="649325"/>
            <a:ext cx="6379599" cy="429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9" name="Shape 3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" name="Google Shape;3380;p65"/>
          <p:cNvSpPr txBox="1"/>
          <p:nvPr/>
        </p:nvSpPr>
        <p:spPr>
          <a:xfrm>
            <a:off x="1365200" y="135425"/>
            <a:ext cx="52836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66">
                <a:solidFill>
                  <a:schemeClr val="lt1"/>
                </a:solidFill>
              </a:rPr>
              <a:t>Implementação</a:t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66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3381" name="Google Shape;338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600" y="1126450"/>
            <a:ext cx="6742950" cy="28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5" name="Shape 3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6" name="Google Shape;3386;p66"/>
          <p:cNvSpPr txBox="1"/>
          <p:nvPr>
            <p:ph type="title"/>
          </p:nvPr>
        </p:nvSpPr>
        <p:spPr>
          <a:xfrm>
            <a:off x="774850" y="3719250"/>
            <a:ext cx="7194600" cy="48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Multiplas</a:t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Filas</a:t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00"/>
          </a:p>
        </p:txBody>
      </p:sp>
      <p:grpSp>
        <p:nvGrpSpPr>
          <p:cNvPr id="3387" name="Google Shape;3387;p66"/>
          <p:cNvGrpSpPr/>
          <p:nvPr/>
        </p:nvGrpSpPr>
        <p:grpSpPr>
          <a:xfrm rot="10800000">
            <a:off x="2054539" y="4031203"/>
            <a:ext cx="883262" cy="242091"/>
            <a:chOff x="2300350" y="2601250"/>
            <a:chExt cx="2275275" cy="623625"/>
          </a:xfrm>
        </p:grpSpPr>
        <p:sp>
          <p:nvSpPr>
            <p:cNvPr id="3388" name="Google Shape;3388;p66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66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66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66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66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66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94" name="Google Shape;3394;p66"/>
          <p:cNvGrpSpPr/>
          <p:nvPr/>
        </p:nvGrpSpPr>
        <p:grpSpPr>
          <a:xfrm>
            <a:off x="6010292" y="904716"/>
            <a:ext cx="1105976" cy="133969"/>
            <a:chOff x="8183182" y="663852"/>
            <a:chExt cx="1475028" cy="178673"/>
          </a:xfrm>
        </p:grpSpPr>
        <p:grpSp>
          <p:nvGrpSpPr>
            <p:cNvPr id="3395" name="Google Shape;3395;p66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396" name="Google Shape;3396;p6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7" name="Google Shape;3397;p6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8" name="Google Shape;3398;p6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9" name="Google Shape;3399;p6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0" name="Google Shape;3400;p6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1" name="Google Shape;3401;p6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2" name="Google Shape;3402;p6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3" name="Google Shape;3403;p6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4" name="Google Shape;3404;p6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5" name="Google Shape;3405;p6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06" name="Google Shape;3406;p66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407" name="Google Shape;3407;p6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8" name="Google Shape;3408;p6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9" name="Google Shape;3409;p6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0" name="Google Shape;3410;p6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1" name="Google Shape;3411;p6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2" name="Google Shape;3412;p6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3" name="Google Shape;3413;p6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4" name="Google Shape;3414;p6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5" name="Google Shape;3415;p6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6" name="Google Shape;3416;p6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417" name="Google Shape;3417;p66"/>
          <p:cNvGrpSpPr/>
          <p:nvPr/>
        </p:nvGrpSpPr>
        <p:grpSpPr>
          <a:xfrm>
            <a:off x="5447301" y="4459919"/>
            <a:ext cx="1252897" cy="51000"/>
            <a:chOff x="2915381" y="4104819"/>
            <a:chExt cx="1252897" cy="51000"/>
          </a:xfrm>
        </p:grpSpPr>
        <p:sp>
          <p:nvSpPr>
            <p:cNvPr id="3418" name="Google Shape;3418;p66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66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66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66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66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66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66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66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66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66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66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66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66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66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67"/>
          <p:cNvSpPr txBox="1"/>
          <p:nvPr>
            <p:ph type="title"/>
          </p:nvPr>
        </p:nvSpPr>
        <p:spPr>
          <a:xfrm>
            <a:off x="1047125" y="1017950"/>
            <a:ext cx="6664800" cy="10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2000">
                <a:latin typeface="Arial"/>
                <a:ea typeface="Arial"/>
                <a:cs typeface="Arial"/>
                <a:sym typeface="Arial"/>
              </a:rPr>
              <a:t>Permite que os processos sejam agrupados e atribuídos a filas diferentes, com escalonamentos diferentes </a:t>
            </a:r>
            <a:endParaRPr b="0"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7" name="Google Shape;343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150" y="2100050"/>
            <a:ext cx="3519723" cy="234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1" name="Shape 3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2" name="Google Shape;3442;p68"/>
          <p:cNvSpPr txBox="1"/>
          <p:nvPr>
            <p:ph type="title"/>
          </p:nvPr>
        </p:nvSpPr>
        <p:spPr>
          <a:xfrm>
            <a:off x="3084600" y="1151675"/>
            <a:ext cx="2974800" cy="8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Arial"/>
                <a:ea typeface="Arial"/>
                <a:cs typeface="Arial"/>
                <a:sym typeface="Arial"/>
              </a:rPr>
              <a:t>Vantagens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3" name="Google Shape;3443;p68"/>
          <p:cNvSpPr txBox="1"/>
          <p:nvPr/>
        </p:nvSpPr>
        <p:spPr>
          <a:xfrm>
            <a:off x="1336200" y="2451000"/>
            <a:ext cx="6471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T Sans"/>
              <a:buChar char="●"/>
            </a:pPr>
            <a:r>
              <a:rPr lang="en" sz="18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Permite determinar a importância de cada processo e a preferência de execução</a:t>
            </a:r>
            <a:endParaRPr sz="180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T Sans"/>
              <a:buChar char="●"/>
            </a:pPr>
            <a:r>
              <a:rPr lang="en" sz="18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Outros algoritmos podem favorecer uma situação e desfavorecer outra</a:t>
            </a:r>
            <a:endParaRPr sz="180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8" name="Shape 2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9" name="Google Shape;2799;p33"/>
          <p:cNvSpPr txBox="1"/>
          <p:nvPr>
            <p:ph type="title"/>
          </p:nvPr>
        </p:nvSpPr>
        <p:spPr>
          <a:xfrm>
            <a:off x="1857600" y="1025261"/>
            <a:ext cx="54288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 PROCESSOS</a:t>
            </a:r>
            <a:endParaRPr/>
          </a:p>
        </p:txBody>
      </p:sp>
      <p:sp>
        <p:nvSpPr>
          <p:cNvPr id="2800" name="Google Shape;2800;p33"/>
          <p:cNvSpPr txBox="1"/>
          <p:nvPr>
            <p:ph idx="1" type="subTitle"/>
          </p:nvPr>
        </p:nvSpPr>
        <p:spPr>
          <a:xfrm>
            <a:off x="1143825" y="1991700"/>
            <a:ext cx="6552900" cy="116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Um processo é um programa em execução junto ao ambiente associado (registros, variáveis, entre outros)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01" name="Google Shape;2801;p33"/>
          <p:cNvGrpSpPr/>
          <p:nvPr/>
        </p:nvGrpSpPr>
        <p:grpSpPr>
          <a:xfrm flipH="1">
            <a:off x="2904967" y="691791"/>
            <a:ext cx="1105976" cy="133969"/>
            <a:chOff x="8183182" y="663852"/>
            <a:chExt cx="1475028" cy="178673"/>
          </a:xfrm>
        </p:grpSpPr>
        <p:grpSp>
          <p:nvGrpSpPr>
            <p:cNvPr id="2802" name="Google Shape;2802;p3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803" name="Google Shape;2803;p3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4" name="Google Shape;2804;p3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5" name="Google Shape;2805;p3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6" name="Google Shape;2806;p3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7" name="Google Shape;2807;p3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8" name="Google Shape;2808;p3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9" name="Google Shape;2809;p3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0" name="Google Shape;2810;p3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1" name="Google Shape;2811;p3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2" name="Google Shape;2812;p3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13" name="Google Shape;2813;p3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814" name="Google Shape;2814;p3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5" name="Google Shape;2815;p3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6" name="Google Shape;2816;p3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7" name="Google Shape;2817;p3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8" name="Google Shape;2818;p3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9" name="Google Shape;2819;p3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0" name="Google Shape;2820;p3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1" name="Google Shape;2821;p3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2" name="Google Shape;2822;p3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3" name="Google Shape;2823;p3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824" name="Google Shape;2824;p33"/>
          <p:cNvGrpSpPr/>
          <p:nvPr/>
        </p:nvGrpSpPr>
        <p:grpSpPr>
          <a:xfrm rot="5400000">
            <a:off x="7200764" y="3308753"/>
            <a:ext cx="883262" cy="242091"/>
            <a:chOff x="2300350" y="2601250"/>
            <a:chExt cx="2275275" cy="623625"/>
          </a:xfrm>
        </p:grpSpPr>
        <p:sp>
          <p:nvSpPr>
            <p:cNvPr id="2825" name="Google Shape;2825;p33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33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33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33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33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33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31" name="Google Shape;28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88" y="3501225"/>
            <a:ext cx="2323326" cy="127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2" name="Google Shape;283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5125" y="2895700"/>
            <a:ext cx="2769632" cy="188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3" name="Google Shape;283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5014" y="3406838"/>
            <a:ext cx="2553723" cy="13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4" name="Google Shape;283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9350" y="2332325"/>
            <a:ext cx="478849" cy="47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69"/>
          <p:cNvSpPr txBox="1"/>
          <p:nvPr>
            <p:ph type="title"/>
          </p:nvPr>
        </p:nvSpPr>
        <p:spPr>
          <a:xfrm>
            <a:off x="2868900" y="982650"/>
            <a:ext cx="3406200" cy="9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Arial"/>
                <a:ea typeface="Arial"/>
                <a:cs typeface="Arial"/>
                <a:sym typeface="Arial"/>
              </a:rPr>
              <a:t>Desvantagens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9" name="Google Shape;3449;p69"/>
          <p:cNvSpPr txBox="1"/>
          <p:nvPr/>
        </p:nvSpPr>
        <p:spPr>
          <a:xfrm>
            <a:off x="1340225" y="2644225"/>
            <a:ext cx="2873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Pode </a:t>
            </a:r>
            <a:r>
              <a:rPr lang="en" sz="22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causar overhea</a:t>
            </a:r>
            <a:r>
              <a:rPr lang="en" sz="21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d</a:t>
            </a:r>
            <a:r>
              <a:rPr lang="en" sz="22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 (sobrecarga)</a:t>
            </a:r>
            <a:endParaRPr sz="220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3450" name="Google Shape;345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8825" y="2454829"/>
            <a:ext cx="2873700" cy="2144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70"/>
          <p:cNvSpPr txBox="1"/>
          <p:nvPr>
            <p:ph type="title"/>
          </p:nvPr>
        </p:nvSpPr>
        <p:spPr>
          <a:xfrm>
            <a:off x="976725" y="1127500"/>
            <a:ext cx="6780000" cy="10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Múltiplas filas com realimentação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6" name="Google Shape;3456;p70"/>
          <p:cNvSpPr txBox="1"/>
          <p:nvPr/>
        </p:nvSpPr>
        <p:spPr>
          <a:xfrm>
            <a:off x="2030475" y="2354425"/>
            <a:ext cx="46725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Permite que os processos mudem de fila ou sejam reescalonados na própria fila.</a:t>
            </a:r>
            <a:endParaRPr sz="160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É usado:</a:t>
            </a:r>
            <a:endParaRPr sz="160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T Sans"/>
              <a:buChar char="●"/>
            </a:pPr>
            <a:r>
              <a:rPr lang="en" sz="16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FIFO</a:t>
            </a:r>
            <a:endParaRPr sz="160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T Sans"/>
              <a:buChar char="●"/>
            </a:pPr>
            <a:r>
              <a:rPr lang="en" sz="16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SJF</a:t>
            </a:r>
            <a:endParaRPr sz="160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T Sans"/>
              <a:buChar char="●"/>
            </a:pPr>
            <a:r>
              <a:rPr lang="en" sz="16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RR</a:t>
            </a:r>
            <a:endParaRPr sz="160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0" name="Shape 3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" name="Google Shape;3461;p71"/>
          <p:cNvSpPr txBox="1"/>
          <p:nvPr>
            <p:ph type="title"/>
          </p:nvPr>
        </p:nvSpPr>
        <p:spPr>
          <a:xfrm>
            <a:off x="1656150" y="934350"/>
            <a:ext cx="5638500" cy="12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Arial"/>
                <a:ea typeface="Arial"/>
                <a:cs typeface="Arial"/>
                <a:sym typeface="Arial"/>
              </a:rPr>
              <a:t>	Exemplo do cotidiano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62" name="Google Shape;346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2313" y="2144575"/>
            <a:ext cx="2619375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72"/>
          <p:cNvSpPr txBox="1"/>
          <p:nvPr>
            <p:ph type="title"/>
          </p:nvPr>
        </p:nvSpPr>
        <p:spPr>
          <a:xfrm>
            <a:off x="2936550" y="1194625"/>
            <a:ext cx="32709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OBRIGADA!</a:t>
            </a:r>
            <a:endParaRPr sz="4400"/>
          </a:p>
        </p:txBody>
      </p:sp>
      <p:pic>
        <p:nvPicPr>
          <p:cNvPr id="3468" name="Google Shape;346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6138" y="2165175"/>
            <a:ext cx="2371725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9" name="Google Shape;2839;p34"/>
          <p:cNvSpPr txBox="1"/>
          <p:nvPr>
            <p:ph type="title"/>
          </p:nvPr>
        </p:nvSpPr>
        <p:spPr>
          <a:xfrm>
            <a:off x="1562425" y="265186"/>
            <a:ext cx="54288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ESCALONADOR</a:t>
            </a:r>
            <a:endParaRPr/>
          </a:p>
        </p:txBody>
      </p:sp>
      <p:sp>
        <p:nvSpPr>
          <p:cNvPr id="2840" name="Google Shape;2840;p34"/>
          <p:cNvSpPr txBox="1"/>
          <p:nvPr>
            <p:ph idx="1" type="subTitle"/>
          </p:nvPr>
        </p:nvSpPr>
        <p:spPr>
          <a:xfrm>
            <a:off x="1055275" y="798275"/>
            <a:ext cx="6552900" cy="21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93700" lvl="0" marL="457200" rtl="0" algn="ctr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/>
              <a:t>O que dita as normas</a:t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93700" lvl="0" marL="457200" rtl="0" algn="ctr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/>
              <a:t>Existem diversas técnicas/algoritmos para o escalonamento de processos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41" name="Google Shape;2841;p34"/>
          <p:cNvGrpSpPr/>
          <p:nvPr/>
        </p:nvGrpSpPr>
        <p:grpSpPr>
          <a:xfrm rot="5400000">
            <a:off x="7200764" y="3308753"/>
            <a:ext cx="883262" cy="242091"/>
            <a:chOff x="2300350" y="2601250"/>
            <a:chExt cx="2275275" cy="623625"/>
          </a:xfrm>
        </p:grpSpPr>
        <p:sp>
          <p:nvSpPr>
            <p:cNvPr id="2842" name="Google Shape;2842;p34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34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34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34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34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34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48" name="Google Shape;284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348" y="2483525"/>
            <a:ext cx="2373500" cy="166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9" name="Google Shape;2849;p34"/>
          <p:cNvSpPr txBox="1"/>
          <p:nvPr>
            <p:ph idx="1" type="subTitle"/>
          </p:nvPr>
        </p:nvSpPr>
        <p:spPr>
          <a:xfrm>
            <a:off x="1450525" y="4272400"/>
            <a:ext cx="65529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Na fila do banco…</a:t>
            </a:r>
            <a:endParaRPr sz="1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35"/>
          <p:cNvSpPr txBox="1"/>
          <p:nvPr>
            <p:ph type="title"/>
          </p:nvPr>
        </p:nvSpPr>
        <p:spPr>
          <a:xfrm>
            <a:off x="1555025" y="619876"/>
            <a:ext cx="5428800" cy="22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 que são esses Algoritmos?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5" name="Google Shape;2855;p35"/>
          <p:cNvSpPr txBox="1"/>
          <p:nvPr>
            <p:ph idx="1" type="subTitle"/>
          </p:nvPr>
        </p:nvSpPr>
        <p:spPr>
          <a:xfrm>
            <a:off x="1158575" y="1783238"/>
            <a:ext cx="6552900" cy="7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Uma divisão de tempo em que cada processo utilizará a CPU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6" name="Google Shape;2856;p35"/>
          <p:cNvGrpSpPr/>
          <p:nvPr/>
        </p:nvGrpSpPr>
        <p:grpSpPr>
          <a:xfrm rot="5400000">
            <a:off x="7200764" y="3308753"/>
            <a:ext cx="883262" cy="242091"/>
            <a:chOff x="2300350" y="2601250"/>
            <a:chExt cx="2275275" cy="623625"/>
          </a:xfrm>
        </p:grpSpPr>
        <p:sp>
          <p:nvSpPr>
            <p:cNvPr id="2857" name="Google Shape;2857;p35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35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35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35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35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35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63" name="Google Shape;28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7350" y="2749325"/>
            <a:ext cx="2771675" cy="155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4" name="Google Shape;286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125" y="2749325"/>
            <a:ext cx="2017112" cy="155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5" name="Google Shape;286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521" y="2913894"/>
            <a:ext cx="2165371" cy="1229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36"/>
          <p:cNvSpPr txBox="1"/>
          <p:nvPr>
            <p:ph type="title"/>
          </p:nvPr>
        </p:nvSpPr>
        <p:spPr>
          <a:xfrm>
            <a:off x="3049175" y="966700"/>
            <a:ext cx="2771700" cy="22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que servem?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1" name="Google Shape;2871;p36"/>
          <p:cNvSpPr txBox="1"/>
          <p:nvPr>
            <p:ph idx="1" type="subTitle"/>
          </p:nvPr>
        </p:nvSpPr>
        <p:spPr>
          <a:xfrm>
            <a:off x="1158575" y="2575449"/>
            <a:ext cx="6552900" cy="14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Evitar ociosidade na CPU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Lentidão no computador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Dar a impressão,  para o usuário,  que executa mais de uma tarefa ao mesmo tempo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72" name="Google Shape;2872;p36"/>
          <p:cNvGrpSpPr/>
          <p:nvPr/>
        </p:nvGrpSpPr>
        <p:grpSpPr>
          <a:xfrm rot="5400000">
            <a:off x="7200764" y="3308753"/>
            <a:ext cx="883262" cy="242091"/>
            <a:chOff x="2300350" y="2601250"/>
            <a:chExt cx="2275275" cy="623625"/>
          </a:xfrm>
        </p:grpSpPr>
        <p:sp>
          <p:nvSpPr>
            <p:cNvPr id="2873" name="Google Shape;2873;p36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36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36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36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36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36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79" name="Google Shape;287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171" y="2615546"/>
            <a:ext cx="4254549" cy="137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0" name="Google Shape;288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3425" y="2830500"/>
            <a:ext cx="1680400" cy="94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37"/>
          <p:cNvSpPr txBox="1"/>
          <p:nvPr>
            <p:ph type="title"/>
          </p:nvPr>
        </p:nvSpPr>
        <p:spPr>
          <a:xfrm>
            <a:off x="3049175" y="966700"/>
            <a:ext cx="2771700" cy="22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eles envolvem?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6" name="Google Shape;2886;p37"/>
          <p:cNvSpPr txBox="1"/>
          <p:nvPr>
            <p:ph idx="1" type="subTitle"/>
          </p:nvPr>
        </p:nvSpPr>
        <p:spPr>
          <a:xfrm>
            <a:off x="1158575" y="2575449"/>
            <a:ext cx="6552900" cy="14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Processador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Núcleos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87" name="Google Shape;2887;p37"/>
          <p:cNvGrpSpPr/>
          <p:nvPr/>
        </p:nvGrpSpPr>
        <p:grpSpPr>
          <a:xfrm rot="5400000">
            <a:off x="7200764" y="3308753"/>
            <a:ext cx="883262" cy="242091"/>
            <a:chOff x="2300350" y="2601250"/>
            <a:chExt cx="2275275" cy="623625"/>
          </a:xfrm>
        </p:grpSpPr>
        <p:sp>
          <p:nvSpPr>
            <p:cNvPr id="2888" name="Google Shape;2888;p37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37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37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37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37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37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94" name="Google Shape;289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075" y="2449325"/>
            <a:ext cx="2347125" cy="146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5" name="Google Shape;289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5438" y="2660725"/>
            <a:ext cx="1853125" cy="104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6" name="Google Shape;289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4097" y="2498675"/>
            <a:ext cx="1687525" cy="130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38"/>
          <p:cNvSpPr txBox="1"/>
          <p:nvPr>
            <p:ph type="title"/>
          </p:nvPr>
        </p:nvSpPr>
        <p:spPr>
          <a:xfrm>
            <a:off x="4433200" y="1643087"/>
            <a:ext cx="399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</a:t>
            </a:r>
            <a:r>
              <a:rPr lang="en">
                <a:solidFill>
                  <a:schemeClr val="accent2"/>
                </a:solidFill>
              </a:rPr>
              <a:t>ALGORITMOS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902" name="Google Shape;2902;p38"/>
          <p:cNvSpPr txBox="1"/>
          <p:nvPr>
            <p:ph idx="1" type="subTitle"/>
          </p:nvPr>
        </p:nvSpPr>
        <p:spPr>
          <a:xfrm>
            <a:off x="4433200" y="2519285"/>
            <a:ext cx="39978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Quais são os principais tipos de algoritmo de escalonamento que foram ou são utilizados.</a:t>
            </a:r>
            <a:endParaRPr/>
          </a:p>
        </p:txBody>
      </p:sp>
      <p:grpSp>
        <p:nvGrpSpPr>
          <p:cNvPr id="2903" name="Google Shape;2903;p38"/>
          <p:cNvGrpSpPr/>
          <p:nvPr/>
        </p:nvGrpSpPr>
        <p:grpSpPr>
          <a:xfrm>
            <a:off x="1130523" y="1463672"/>
            <a:ext cx="2911863" cy="2399034"/>
            <a:chOff x="1197023" y="1520687"/>
            <a:chExt cx="3150344" cy="2595515"/>
          </a:xfrm>
        </p:grpSpPr>
        <p:sp>
          <p:nvSpPr>
            <p:cNvPr id="2904" name="Google Shape;2904;p38"/>
            <p:cNvSpPr/>
            <p:nvPr/>
          </p:nvSpPr>
          <p:spPr>
            <a:xfrm>
              <a:off x="2395534" y="3572052"/>
              <a:ext cx="753939" cy="429086"/>
            </a:xfrm>
            <a:custGeom>
              <a:rect b="b" l="l" r="r" t="t"/>
              <a:pathLst>
                <a:path extrusionOk="0" h="17416" w="29834">
                  <a:moveTo>
                    <a:pt x="2511" y="0"/>
                  </a:moveTo>
                  <a:lnTo>
                    <a:pt x="0" y="17416"/>
                  </a:lnTo>
                  <a:lnTo>
                    <a:pt x="29833" y="17416"/>
                  </a:lnTo>
                  <a:lnTo>
                    <a:pt x="270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38"/>
            <p:cNvSpPr/>
            <p:nvPr/>
          </p:nvSpPr>
          <p:spPr>
            <a:xfrm>
              <a:off x="2133633" y="4054309"/>
              <a:ext cx="1277103" cy="61893"/>
            </a:xfrm>
            <a:custGeom>
              <a:rect b="b" l="l" r="r" t="t"/>
              <a:pathLst>
                <a:path extrusionOk="0" h="1256" w="50536">
                  <a:moveTo>
                    <a:pt x="1" y="1"/>
                  </a:moveTo>
                  <a:lnTo>
                    <a:pt x="1" y="1256"/>
                  </a:lnTo>
                  <a:lnTo>
                    <a:pt x="50536" y="1256"/>
                  </a:lnTo>
                  <a:lnTo>
                    <a:pt x="505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38"/>
            <p:cNvSpPr/>
            <p:nvPr/>
          </p:nvSpPr>
          <p:spPr>
            <a:xfrm>
              <a:off x="2133641" y="3992441"/>
              <a:ext cx="1277103" cy="61889"/>
            </a:xfrm>
            <a:custGeom>
              <a:rect b="b" l="l" r="r" t="t"/>
              <a:pathLst>
                <a:path extrusionOk="0" h="2512" w="50536">
                  <a:moveTo>
                    <a:pt x="10363" y="1"/>
                  </a:moveTo>
                  <a:lnTo>
                    <a:pt x="1" y="2512"/>
                  </a:lnTo>
                  <a:lnTo>
                    <a:pt x="50536" y="2512"/>
                  </a:lnTo>
                  <a:lnTo>
                    <a:pt x="401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38"/>
            <p:cNvSpPr/>
            <p:nvPr/>
          </p:nvSpPr>
          <p:spPr>
            <a:xfrm>
              <a:off x="1197023" y="3342369"/>
              <a:ext cx="3150344" cy="275028"/>
            </a:xfrm>
            <a:custGeom>
              <a:rect b="b" l="l" r="r" t="t"/>
              <a:pathLst>
                <a:path extrusionOk="0" h="11163" w="116524">
                  <a:moveTo>
                    <a:pt x="0" y="1"/>
                  </a:moveTo>
                  <a:lnTo>
                    <a:pt x="0" y="6369"/>
                  </a:lnTo>
                  <a:cubicBezTo>
                    <a:pt x="0" y="9017"/>
                    <a:pt x="2169" y="11162"/>
                    <a:pt x="4816" y="11162"/>
                  </a:cubicBezTo>
                  <a:lnTo>
                    <a:pt x="111707" y="11162"/>
                  </a:lnTo>
                  <a:cubicBezTo>
                    <a:pt x="114355" y="11162"/>
                    <a:pt x="116523" y="9017"/>
                    <a:pt x="116523" y="6369"/>
                  </a:cubicBezTo>
                  <a:lnTo>
                    <a:pt x="1165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38"/>
            <p:cNvSpPr/>
            <p:nvPr/>
          </p:nvSpPr>
          <p:spPr>
            <a:xfrm>
              <a:off x="1197023" y="1520687"/>
              <a:ext cx="3150344" cy="1830275"/>
            </a:xfrm>
            <a:custGeom>
              <a:rect b="b" l="l" r="r" t="t"/>
              <a:pathLst>
                <a:path extrusionOk="0" h="65258" w="116524">
                  <a:moveTo>
                    <a:pt x="112209" y="3766"/>
                  </a:moveTo>
                  <a:lnTo>
                    <a:pt x="112209" y="61218"/>
                  </a:lnTo>
                  <a:lnTo>
                    <a:pt x="4314" y="61218"/>
                  </a:lnTo>
                  <a:lnTo>
                    <a:pt x="4314" y="3766"/>
                  </a:lnTo>
                  <a:close/>
                  <a:moveTo>
                    <a:pt x="4839" y="0"/>
                  </a:moveTo>
                  <a:cubicBezTo>
                    <a:pt x="2169" y="0"/>
                    <a:pt x="0" y="2169"/>
                    <a:pt x="0" y="4839"/>
                  </a:cubicBezTo>
                  <a:lnTo>
                    <a:pt x="0" y="65258"/>
                  </a:lnTo>
                  <a:lnTo>
                    <a:pt x="116523" y="65258"/>
                  </a:lnTo>
                  <a:lnTo>
                    <a:pt x="116523" y="4839"/>
                  </a:lnTo>
                  <a:cubicBezTo>
                    <a:pt x="116523" y="2169"/>
                    <a:pt x="114355" y="0"/>
                    <a:pt x="1116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38"/>
            <p:cNvSpPr/>
            <p:nvPr/>
          </p:nvSpPr>
          <p:spPr>
            <a:xfrm>
              <a:off x="2715111" y="3421323"/>
              <a:ext cx="114807" cy="112495"/>
            </a:xfrm>
            <a:custGeom>
              <a:rect b="b" l="l" r="r" t="t"/>
              <a:pathLst>
                <a:path extrusionOk="0" h="4566" w="4543">
                  <a:moveTo>
                    <a:pt x="2260" y="1"/>
                  </a:moveTo>
                  <a:cubicBezTo>
                    <a:pt x="1005" y="1"/>
                    <a:pt x="1" y="1028"/>
                    <a:pt x="1" y="2283"/>
                  </a:cubicBezTo>
                  <a:cubicBezTo>
                    <a:pt x="1" y="3539"/>
                    <a:pt x="1005" y="4566"/>
                    <a:pt x="2260" y="4566"/>
                  </a:cubicBezTo>
                  <a:cubicBezTo>
                    <a:pt x="3516" y="4566"/>
                    <a:pt x="4543" y="3539"/>
                    <a:pt x="4543" y="2283"/>
                  </a:cubicBezTo>
                  <a:cubicBezTo>
                    <a:pt x="4543" y="1028"/>
                    <a:pt x="3516" y="1"/>
                    <a:pt x="2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10" name="Google Shape;2910;p38"/>
          <p:cNvGrpSpPr/>
          <p:nvPr/>
        </p:nvGrpSpPr>
        <p:grpSpPr>
          <a:xfrm>
            <a:off x="1812692" y="4302083"/>
            <a:ext cx="1105976" cy="133969"/>
            <a:chOff x="8183182" y="663852"/>
            <a:chExt cx="1475028" cy="178673"/>
          </a:xfrm>
        </p:grpSpPr>
        <p:grpSp>
          <p:nvGrpSpPr>
            <p:cNvPr id="2911" name="Google Shape;2911;p3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912" name="Google Shape;2912;p3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3" name="Google Shape;2913;p3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4" name="Google Shape;2914;p3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5" name="Google Shape;2915;p3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6" name="Google Shape;2916;p3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7" name="Google Shape;2917;p3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8" name="Google Shape;2918;p3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9" name="Google Shape;2919;p3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0" name="Google Shape;2920;p3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1" name="Google Shape;2921;p3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22" name="Google Shape;2922;p3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923" name="Google Shape;2923;p3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4" name="Google Shape;2924;p3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5" name="Google Shape;2925;p3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6" name="Google Shape;2926;p3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7" name="Google Shape;2927;p3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8" name="Google Shape;2928;p3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9" name="Google Shape;2929;p3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0" name="Google Shape;2930;p3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1" name="Google Shape;2931;p3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2" name="Google Shape;2932;p3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33" name="Google Shape;2933;p38"/>
          <p:cNvGrpSpPr/>
          <p:nvPr/>
        </p:nvGrpSpPr>
        <p:grpSpPr>
          <a:xfrm>
            <a:off x="6359589" y="3754153"/>
            <a:ext cx="883262" cy="242091"/>
            <a:chOff x="2300350" y="2601250"/>
            <a:chExt cx="2275275" cy="623625"/>
          </a:xfrm>
        </p:grpSpPr>
        <p:sp>
          <p:nvSpPr>
            <p:cNvPr id="2934" name="Google Shape;2934;p38"/>
            <p:cNvSpPr/>
            <p:nvPr/>
          </p:nvSpPr>
          <p:spPr>
            <a:xfrm>
              <a:off x="2300350" y="2601250"/>
              <a:ext cx="392100" cy="623625"/>
            </a:xfrm>
            <a:custGeom>
              <a:rect b="b" l="l" r="r" t="t"/>
              <a:pathLst>
                <a:path extrusionOk="0" h="24945" w="15684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38"/>
            <p:cNvSpPr/>
            <p:nvPr/>
          </p:nvSpPr>
          <p:spPr>
            <a:xfrm>
              <a:off x="2680075" y="2601250"/>
              <a:ext cx="389025" cy="623625"/>
            </a:xfrm>
            <a:custGeom>
              <a:rect b="b" l="l" r="r" t="t"/>
              <a:pathLst>
                <a:path extrusionOk="0" h="24945" w="15561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38"/>
            <p:cNvSpPr/>
            <p:nvPr/>
          </p:nvSpPr>
          <p:spPr>
            <a:xfrm>
              <a:off x="30567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38"/>
            <p:cNvSpPr/>
            <p:nvPr/>
          </p:nvSpPr>
          <p:spPr>
            <a:xfrm>
              <a:off x="343335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38"/>
            <p:cNvSpPr/>
            <p:nvPr/>
          </p:nvSpPr>
          <p:spPr>
            <a:xfrm>
              <a:off x="3810000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38"/>
            <p:cNvSpPr/>
            <p:nvPr/>
          </p:nvSpPr>
          <p:spPr>
            <a:xfrm>
              <a:off x="4186625" y="2601250"/>
              <a:ext cx="389000" cy="623625"/>
            </a:xfrm>
            <a:custGeom>
              <a:rect b="b" l="l" r="r" t="t"/>
              <a:pathLst>
                <a:path extrusionOk="0" h="24945" w="1556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40" name="Google Shape;2940;p38"/>
          <p:cNvGrpSpPr/>
          <p:nvPr/>
        </p:nvGrpSpPr>
        <p:grpSpPr>
          <a:xfrm>
            <a:off x="8419792" y="3307266"/>
            <a:ext cx="1105976" cy="133969"/>
            <a:chOff x="8183182" y="663852"/>
            <a:chExt cx="1475028" cy="178673"/>
          </a:xfrm>
        </p:grpSpPr>
        <p:grpSp>
          <p:nvGrpSpPr>
            <p:cNvPr id="2941" name="Google Shape;2941;p3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942" name="Google Shape;2942;p3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3" name="Google Shape;2943;p3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4" name="Google Shape;2944;p3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5" name="Google Shape;2945;p3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6" name="Google Shape;2946;p3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7" name="Google Shape;2947;p3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8" name="Google Shape;2948;p3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9" name="Google Shape;2949;p3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0" name="Google Shape;2950;p3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1" name="Google Shape;2951;p3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52" name="Google Shape;2952;p3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953" name="Google Shape;2953;p3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4" name="Google Shape;2954;p3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5" name="Google Shape;2955;p3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6" name="Google Shape;2956;p3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7" name="Google Shape;2957;p3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8" name="Google Shape;2958;p3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9" name="Google Shape;2959;p3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0" name="Google Shape;2960;p3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1" name="Google Shape;2961;p3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2" name="Google Shape;2962;p3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963" name="Google Shape;2963;p38"/>
          <p:cNvSpPr/>
          <p:nvPr/>
        </p:nvSpPr>
        <p:spPr>
          <a:xfrm>
            <a:off x="1232375" y="1549700"/>
            <a:ext cx="2752500" cy="1542300"/>
          </a:xfrm>
          <a:prstGeom prst="rect">
            <a:avLst/>
          </a:prstGeom>
          <a:solidFill>
            <a:srgbClr val="C2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 Center Business Plan by Slidesgo">
  <a:themeElements>
    <a:clrScheme name="Simple Light">
      <a:dk1>
        <a:srgbClr val="000000"/>
      </a:dk1>
      <a:lt1>
        <a:srgbClr val="FFFFFF"/>
      </a:lt1>
      <a:dk2>
        <a:srgbClr val="606060"/>
      </a:dk2>
      <a:lt2>
        <a:srgbClr val="151B46"/>
      </a:lt2>
      <a:accent1>
        <a:srgbClr val="2C4ED7"/>
      </a:accent1>
      <a:accent2>
        <a:srgbClr val="8FFFFF"/>
      </a:accent2>
      <a:accent3>
        <a:srgbClr val="95FFAE"/>
      </a:accent3>
      <a:accent4>
        <a:srgbClr val="1D2875"/>
      </a:accent4>
      <a:accent5>
        <a:srgbClr val="FFFFFF"/>
      </a:accent5>
      <a:accent6>
        <a:srgbClr val="FFFFFF"/>
      </a:accent6>
      <a:hlink>
        <a:srgbClr val="8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